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49"/>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Lst>
  <p:sldSz cx="9144000" cy="5143500" type="screen16x9"/>
  <p:notesSz cx="6858000" cy="9144000"/>
  <p:embeddedFontLst>
    <p:embeddedFont>
      <p:font typeface="Amatic SC" panose="00000500000000000000" pitchFamily="2" charset="-79"/>
      <p:regular r:id="rId50"/>
      <p:bold r:id="rId51"/>
    </p:embeddedFont>
    <p:embeddedFont>
      <p:font typeface="Calibri" panose="020F0502020204030204" pitchFamily="34" charset="0"/>
      <p:regular r:id="rId52"/>
      <p:bold r:id="rId53"/>
      <p:italic r:id="rId54"/>
      <p:boldItalic r:id="rId55"/>
    </p:embeddedFont>
    <p:embeddedFont>
      <p:font typeface="Merriweather" panose="00000500000000000000" pitchFamily="2" charset="0"/>
      <p:regular r:id="rId56"/>
      <p:bold r:id="rId57"/>
      <p:italic r:id="rId58"/>
      <p:boldItalic r:id="rId59"/>
    </p:embeddedFont>
    <p:embeddedFont>
      <p:font typeface="Montserrat" panose="000005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31acf6fe01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31acf6fe01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1acf6fe01_0_7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1acf6fe01_0_7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31acf6fe01_0_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31acf6fe01_0_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8"/>
        <p:cNvGrpSpPr/>
        <p:nvPr/>
      </p:nvGrpSpPr>
      <p:grpSpPr>
        <a:xfrm>
          <a:off x="0" y="0"/>
          <a:ext cx="0" cy="0"/>
          <a:chOff x="0" y="0"/>
          <a:chExt cx="0" cy="0"/>
        </a:xfrm>
      </p:grpSpPr>
      <p:sp>
        <p:nvSpPr>
          <p:cNvPr id="1979" name="Google Shape;1979;g131acf6fe01_0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0" name="Google Shape;1980;g131acf6fe01_0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5"/>
        <p:cNvGrpSpPr/>
        <p:nvPr/>
      </p:nvGrpSpPr>
      <p:grpSpPr>
        <a:xfrm>
          <a:off x="0" y="0"/>
          <a:ext cx="0" cy="0"/>
          <a:chOff x="0" y="0"/>
          <a:chExt cx="0" cy="0"/>
        </a:xfrm>
      </p:grpSpPr>
      <p:sp>
        <p:nvSpPr>
          <p:cNvPr id="1986" name="Google Shape;1986;g131acf6fe01_0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7" name="Google Shape;1987;g131acf6fe01_0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0"/>
        <p:cNvGrpSpPr/>
        <p:nvPr/>
      </p:nvGrpSpPr>
      <p:grpSpPr>
        <a:xfrm>
          <a:off x="0" y="0"/>
          <a:ext cx="0" cy="0"/>
          <a:chOff x="0" y="0"/>
          <a:chExt cx="0" cy="0"/>
        </a:xfrm>
      </p:grpSpPr>
      <p:sp>
        <p:nvSpPr>
          <p:cNvPr id="1991" name="Google Shape;1991;g131acf6fe01_0_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2" name="Google Shape;1992;g131acf6fe01_0_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7"/>
        <p:cNvGrpSpPr/>
        <p:nvPr/>
      </p:nvGrpSpPr>
      <p:grpSpPr>
        <a:xfrm>
          <a:off x="0" y="0"/>
          <a:ext cx="0" cy="0"/>
          <a:chOff x="0" y="0"/>
          <a:chExt cx="0" cy="0"/>
        </a:xfrm>
      </p:grpSpPr>
      <p:sp>
        <p:nvSpPr>
          <p:cNvPr id="1998" name="Google Shape;1998;g131acf6fe01_0_1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9" name="Google Shape;1999;g131acf6fe01_0_1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4"/>
        <p:cNvGrpSpPr/>
        <p:nvPr/>
      </p:nvGrpSpPr>
      <p:grpSpPr>
        <a:xfrm>
          <a:off x="0" y="0"/>
          <a:ext cx="0" cy="0"/>
          <a:chOff x="0" y="0"/>
          <a:chExt cx="0" cy="0"/>
        </a:xfrm>
      </p:grpSpPr>
      <p:sp>
        <p:nvSpPr>
          <p:cNvPr id="2005" name="Google Shape;2005;g131acf6fe01_0_1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6" name="Google Shape;2006;g131acf6fe01_0_1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1"/>
        <p:cNvGrpSpPr/>
        <p:nvPr/>
      </p:nvGrpSpPr>
      <p:grpSpPr>
        <a:xfrm>
          <a:off x="0" y="0"/>
          <a:ext cx="0" cy="0"/>
          <a:chOff x="0" y="0"/>
          <a:chExt cx="0" cy="0"/>
        </a:xfrm>
      </p:grpSpPr>
      <p:sp>
        <p:nvSpPr>
          <p:cNvPr id="2012" name="Google Shape;2012;g131acf6fe01_0_1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3" name="Google Shape;2013;g131acf6fe01_0_1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8"/>
        <p:cNvGrpSpPr/>
        <p:nvPr/>
      </p:nvGrpSpPr>
      <p:grpSpPr>
        <a:xfrm>
          <a:off x="0" y="0"/>
          <a:ext cx="0" cy="0"/>
          <a:chOff x="0" y="0"/>
          <a:chExt cx="0" cy="0"/>
        </a:xfrm>
      </p:grpSpPr>
      <p:sp>
        <p:nvSpPr>
          <p:cNvPr id="2019" name="Google Shape;2019;g131acf6fe01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0" name="Google Shape;2020;g131acf6fe01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p:cNvGrpSpPr/>
        <p:nvPr/>
      </p:nvGrpSpPr>
      <p:grpSpPr>
        <a:xfrm>
          <a:off x="0" y="0"/>
          <a:ext cx="0" cy="0"/>
          <a:chOff x="0" y="0"/>
          <a:chExt cx="0" cy="0"/>
        </a:xfrm>
      </p:grpSpPr>
      <p:sp>
        <p:nvSpPr>
          <p:cNvPr id="1897" name="Google Shape;189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8" name="Google Shape;189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5"/>
        <p:cNvGrpSpPr/>
        <p:nvPr/>
      </p:nvGrpSpPr>
      <p:grpSpPr>
        <a:xfrm>
          <a:off x="0" y="0"/>
          <a:ext cx="0" cy="0"/>
          <a:chOff x="0" y="0"/>
          <a:chExt cx="0" cy="0"/>
        </a:xfrm>
      </p:grpSpPr>
      <p:sp>
        <p:nvSpPr>
          <p:cNvPr id="2026" name="Google Shape;2026;g131acf6fe01_0_1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 name="Google Shape;2027;g131acf6fe01_0_1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2"/>
        <p:cNvGrpSpPr/>
        <p:nvPr/>
      </p:nvGrpSpPr>
      <p:grpSpPr>
        <a:xfrm>
          <a:off x="0" y="0"/>
          <a:ext cx="0" cy="0"/>
          <a:chOff x="0" y="0"/>
          <a:chExt cx="0" cy="0"/>
        </a:xfrm>
      </p:grpSpPr>
      <p:sp>
        <p:nvSpPr>
          <p:cNvPr id="2033" name="Google Shape;2033;g131acf6fe01_0_1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4" name="Google Shape;2034;g131acf6fe01_0_1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131acf6fe01_0_1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131acf6fe01_0_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131acf6fe01_0_1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131acf6fe01_0_1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1"/>
        <p:cNvGrpSpPr/>
        <p:nvPr/>
      </p:nvGrpSpPr>
      <p:grpSpPr>
        <a:xfrm>
          <a:off x="0" y="0"/>
          <a:ext cx="0" cy="0"/>
          <a:chOff x="0" y="0"/>
          <a:chExt cx="0" cy="0"/>
        </a:xfrm>
      </p:grpSpPr>
      <p:sp>
        <p:nvSpPr>
          <p:cNvPr id="2052" name="Google Shape;2052;g131acf6fe01_0_1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3" name="Google Shape;2053;g131acf6fe01_0_1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8"/>
        <p:cNvGrpSpPr/>
        <p:nvPr/>
      </p:nvGrpSpPr>
      <p:grpSpPr>
        <a:xfrm>
          <a:off x="0" y="0"/>
          <a:ext cx="0" cy="0"/>
          <a:chOff x="0" y="0"/>
          <a:chExt cx="0" cy="0"/>
        </a:xfrm>
      </p:grpSpPr>
      <p:sp>
        <p:nvSpPr>
          <p:cNvPr id="2059" name="Google Shape;2059;g131acf6fe01_0_16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0" name="Google Shape;2060;g131acf6fe01_0_1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5"/>
        <p:cNvGrpSpPr/>
        <p:nvPr/>
      </p:nvGrpSpPr>
      <p:grpSpPr>
        <a:xfrm>
          <a:off x="0" y="0"/>
          <a:ext cx="0" cy="0"/>
          <a:chOff x="0" y="0"/>
          <a:chExt cx="0" cy="0"/>
        </a:xfrm>
      </p:grpSpPr>
      <p:sp>
        <p:nvSpPr>
          <p:cNvPr id="2066" name="Google Shape;2066;g131acf6fe01_0_1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7" name="Google Shape;2067;g131acf6fe01_0_1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13288cbfe6e_3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13288cbfe6e_3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8"/>
        <p:cNvGrpSpPr/>
        <p:nvPr/>
      </p:nvGrpSpPr>
      <p:grpSpPr>
        <a:xfrm>
          <a:off x="0" y="0"/>
          <a:ext cx="0" cy="0"/>
          <a:chOff x="0" y="0"/>
          <a:chExt cx="0" cy="0"/>
        </a:xfrm>
      </p:grpSpPr>
      <p:sp>
        <p:nvSpPr>
          <p:cNvPr id="2079" name="Google Shape;2079;g131acf6fe01_0_18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0" name="Google Shape;2080;g131acf6fe01_0_1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5"/>
        <p:cNvGrpSpPr/>
        <p:nvPr/>
      </p:nvGrpSpPr>
      <p:grpSpPr>
        <a:xfrm>
          <a:off x="0" y="0"/>
          <a:ext cx="0" cy="0"/>
          <a:chOff x="0" y="0"/>
          <a:chExt cx="0" cy="0"/>
        </a:xfrm>
      </p:grpSpPr>
      <p:sp>
        <p:nvSpPr>
          <p:cNvPr id="2086" name="Google Shape;2086;g131acf6fe01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7" name="Google Shape;2087;g131acf6fe01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
        <p:cNvGrpSpPr/>
        <p:nvPr/>
      </p:nvGrpSpPr>
      <p:grpSpPr>
        <a:xfrm>
          <a:off x="0" y="0"/>
          <a:ext cx="0" cy="0"/>
          <a:chOff x="0" y="0"/>
          <a:chExt cx="0" cy="0"/>
        </a:xfrm>
      </p:grpSpPr>
      <p:sp>
        <p:nvSpPr>
          <p:cNvPr id="2093" name="Google Shape;2093;g131acf6fe01_0_1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4" name="Google Shape;2094;g131acf6fe01_0_1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9"/>
        <p:cNvGrpSpPr/>
        <p:nvPr/>
      </p:nvGrpSpPr>
      <p:grpSpPr>
        <a:xfrm>
          <a:off x="0" y="0"/>
          <a:ext cx="0" cy="0"/>
          <a:chOff x="0" y="0"/>
          <a:chExt cx="0" cy="0"/>
        </a:xfrm>
      </p:grpSpPr>
      <p:sp>
        <p:nvSpPr>
          <p:cNvPr id="2100" name="Google Shape;2100;g131acf6fe01_0_2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1" name="Google Shape;2101;g131acf6fe01_0_2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6"/>
        <p:cNvGrpSpPr/>
        <p:nvPr/>
      </p:nvGrpSpPr>
      <p:grpSpPr>
        <a:xfrm>
          <a:off x="0" y="0"/>
          <a:ext cx="0" cy="0"/>
          <a:chOff x="0" y="0"/>
          <a:chExt cx="0" cy="0"/>
        </a:xfrm>
      </p:grpSpPr>
      <p:sp>
        <p:nvSpPr>
          <p:cNvPr id="2107" name="Google Shape;2107;g131acf6fe01_0_2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8" name="Google Shape;2108;g131acf6fe01_0_2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4"/>
        <p:cNvGrpSpPr/>
        <p:nvPr/>
      </p:nvGrpSpPr>
      <p:grpSpPr>
        <a:xfrm>
          <a:off x="0" y="0"/>
          <a:ext cx="0" cy="0"/>
          <a:chOff x="0" y="0"/>
          <a:chExt cx="0" cy="0"/>
        </a:xfrm>
      </p:grpSpPr>
      <p:sp>
        <p:nvSpPr>
          <p:cNvPr id="2115" name="Google Shape;2115;g131acf6fe01_0_2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6" name="Google Shape;2116;g131acf6fe01_0_2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1"/>
        <p:cNvGrpSpPr/>
        <p:nvPr/>
      </p:nvGrpSpPr>
      <p:grpSpPr>
        <a:xfrm>
          <a:off x="0" y="0"/>
          <a:ext cx="0" cy="0"/>
          <a:chOff x="0" y="0"/>
          <a:chExt cx="0" cy="0"/>
        </a:xfrm>
      </p:grpSpPr>
      <p:sp>
        <p:nvSpPr>
          <p:cNvPr id="2122" name="Google Shape;2122;g131acf6fe01_0_2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3" name="Google Shape;2123;g131acf6fe01_0_2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131acf6fe01_0_2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131acf6fe01_0_2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6"/>
        <p:cNvGrpSpPr/>
        <p:nvPr/>
      </p:nvGrpSpPr>
      <p:grpSpPr>
        <a:xfrm>
          <a:off x="0" y="0"/>
          <a:ext cx="0" cy="0"/>
          <a:chOff x="0" y="0"/>
          <a:chExt cx="0" cy="0"/>
        </a:xfrm>
      </p:grpSpPr>
      <p:sp>
        <p:nvSpPr>
          <p:cNvPr id="2137" name="Google Shape;2137;g131acf6fe01_0_2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8" name="Google Shape;2138;g131acf6fe01_0_2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3"/>
        <p:cNvGrpSpPr/>
        <p:nvPr/>
      </p:nvGrpSpPr>
      <p:grpSpPr>
        <a:xfrm>
          <a:off x="0" y="0"/>
          <a:ext cx="0" cy="0"/>
          <a:chOff x="0" y="0"/>
          <a:chExt cx="0" cy="0"/>
        </a:xfrm>
      </p:grpSpPr>
      <p:sp>
        <p:nvSpPr>
          <p:cNvPr id="2144" name="Google Shape;2144;g131acf6fe01_0_2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5" name="Google Shape;2145;g131acf6fe01_0_2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131acf6fe01_0_2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131acf6fe01_0_2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7"/>
        <p:cNvGrpSpPr/>
        <p:nvPr/>
      </p:nvGrpSpPr>
      <p:grpSpPr>
        <a:xfrm>
          <a:off x="0" y="0"/>
          <a:ext cx="0" cy="0"/>
          <a:chOff x="0" y="0"/>
          <a:chExt cx="0" cy="0"/>
        </a:xfrm>
      </p:grpSpPr>
      <p:sp>
        <p:nvSpPr>
          <p:cNvPr id="2158" name="Google Shape;2158;g131acf6fe01_0_27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9" name="Google Shape;2159;g131acf6fe01_0_2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3"/>
        <p:cNvGrpSpPr/>
        <p:nvPr/>
      </p:nvGrpSpPr>
      <p:grpSpPr>
        <a:xfrm>
          <a:off x="0" y="0"/>
          <a:ext cx="0" cy="0"/>
          <a:chOff x="0" y="0"/>
          <a:chExt cx="0" cy="0"/>
        </a:xfrm>
      </p:grpSpPr>
      <p:sp>
        <p:nvSpPr>
          <p:cNvPr id="1914" name="Google Shape;1914;g131acf6fe0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5" name="Google Shape;1915;g131acf6fe0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131acf6fe01_0_2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131acf6fe01_0_2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1"/>
        <p:cNvGrpSpPr/>
        <p:nvPr/>
      </p:nvGrpSpPr>
      <p:grpSpPr>
        <a:xfrm>
          <a:off x="0" y="0"/>
          <a:ext cx="0" cy="0"/>
          <a:chOff x="0" y="0"/>
          <a:chExt cx="0" cy="0"/>
        </a:xfrm>
      </p:grpSpPr>
      <p:sp>
        <p:nvSpPr>
          <p:cNvPr id="2172" name="Google Shape;2172;g13288cbfe6e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 name="Google Shape;2173;g13288cbfe6e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7"/>
        <p:cNvGrpSpPr/>
        <p:nvPr/>
      </p:nvGrpSpPr>
      <p:grpSpPr>
        <a:xfrm>
          <a:off x="0" y="0"/>
          <a:ext cx="0" cy="0"/>
          <a:chOff x="0" y="0"/>
          <a:chExt cx="0" cy="0"/>
        </a:xfrm>
      </p:grpSpPr>
      <p:sp>
        <p:nvSpPr>
          <p:cNvPr id="2178" name="Google Shape;2178;g131acf6fe01_0_28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9" name="Google Shape;2179;g131acf6fe01_0_2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3"/>
        <p:cNvGrpSpPr/>
        <p:nvPr/>
      </p:nvGrpSpPr>
      <p:grpSpPr>
        <a:xfrm>
          <a:off x="0" y="0"/>
          <a:ext cx="0" cy="0"/>
          <a:chOff x="0" y="0"/>
          <a:chExt cx="0" cy="0"/>
        </a:xfrm>
      </p:grpSpPr>
      <p:sp>
        <p:nvSpPr>
          <p:cNvPr id="2184" name="Google Shape;2184;g131fd8d6f4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 name="Google Shape;2185;g131fd8d6f4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0"/>
        <p:cNvGrpSpPr/>
        <p:nvPr/>
      </p:nvGrpSpPr>
      <p:grpSpPr>
        <a:xfrm>
          <a:off x="0" y="0"/>
          <a:ext cx="0" cy="0"/>
          <a:chOff x="0" y="0"/>
          <a:chExt cx="0" cy="0"/>
        </a:xfrm>
      </p:grpSpPr>
      <p:sp>
        <p:nvSpPr>
          <p:cNvPr id="2191" name="Google Shape;2191;g35694cd56_0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2" name="Google Shape;2192;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0"/>
        <p:cNvGrpSpPr/>
        <p:nvPr/>
      </p:nvGrpSpPr>
      <p:grpSpPr>
        <a:xfrm>
          <a:off x="0" y="0"/>
          <a:ext cx="0" cy="0"/>
          <a:chOff x="0" y="0"/>
          <a:chExt cx="0" cy="0"/>
        </a:xfrm>
      </p:grpSpPr>
      <p:sp>
        <p:nvSpPr>
          <p:cNvPr id="2281" name="Google Shape;2281;g84fe7df697_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2" name="Google Shape;2282;g84fe7df697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0"/>
        <p:cNvGrpSpPr/>
        <p:nvPr/>
      </p:nvGrpSpPr>
      <p:grpSpPr>
        <a:xfrm>
          <a:off x="0" y="0"/>
          <a:ext cx="0" cy="0"/>
          <a:chOff x="0" y="0"/>
          <a:chExt cx="0" cy="0"/>
        </a:xfrm>
      </p:grpSpPr>
      <p:sp>
        <p:nvSpPr>
          <p:cNvPr id="2731" name="Google Shape;2731;g1461813dd6_212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2" name="Google Shape;2732;g1461813dd6_212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7"/>
        <p:cNvGrpSpPr/>
        <p:nvPr/>
      </p:nvGrpSpPr>
      <p:grpSpPr>
        <a:xfrm>
          <a:off x="0" y="0"/>
          <a:ext cx="0" cy="0"/>
          <a:chOff x="0" y="0"/>
          <a:chExt cx="0" cy="0"/>
        </a:xfrm>
      </p:grpSpPr>
      <p:sp>
        <p:nvSpPr>
          <p:cNvPr id="2738" name="Google Shape;2738;g7085f372ae_1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9" name="Google Shape;2739;g7085f372ae_1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6"/>
        <p:cNvGrpSpPr/>
        <p:nvPr/>
      </p:nvGrpSpPr>
      <p:grpSpPr>
        <a:xfrm>
          <a:off x="0" y="0"/>
          <a:ext cx="0" cy="0"/>
          <a:chOff x="0" y="0"/>
          <a:chExt cx="0" cy="0"/>
        </a:xfrm>
      </p:grpSpPr>
      <p:sp>
        <p:nvSpPr>
          <p:cNvPr id="1927" name="Google Shape;1927;g131acf6fe0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8" name="Google Shape;1928;g131acf6fe0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1"/>
        <p:cNvGrpSpPr/>
        <p:nvPr/>
      </p:nvGrpSpPr>
      <p:grpSpPr>
        <a:xfrm>
          <a:off x="0" y="0"/>
          <a:ext cx="0" cy="0"/>
          <a:chOff x="0" y="0"/>
          <a:chExt cx="0" cy="0"/>
        </a:xfrm>
      </p:grpSpPr>
      <p:sp>
        <p:nvSpPr>
          <p:cNvPr id="1932" name="Google Shape;1932;g131acf6fe01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3" name="Google Shape;1933;g131acf6fe01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6"/>
        <p:cNvGrpSpPr/>
        <p:nvPr/>
      </p:nvGrpSpPr>
      <p:grpSpPr>
        <a:xfrm>
          <a:off x="0" y="0"/>
          <a:ext cx="0" cy="0"/>
          <a:chOff x="0" y="0"/>
          <a:chExt cx="0" cy="0"/>
        </a:xfrm>
      </p:grpSpPr>
      <p:sp>
        <p:nvSpPr>
          <p:cNvPr id="1937" name="Google Shape;1937;g131acf6fe01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8" name="Google Shape;1938;g131acf6fe01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4"/>
        <p:cNvGrpSpPr/>
        <p:nvPr/>
      </p:nvGrpSpPr>
      <p:grpSpPr>
        <a:xfrm>
          <a:off x="0" y="0"/>
          <a:ext cx="0" cy="0"/>
          <a:chOff x="0" y="0"/>
          <a:chExt cx="0" cy="0"/>
        </a:xfrm>
      </p:grpSpPr>
      <p:sp>
        <p:nvSpPr>
          <p:cNvPr id="1945" name="Google Shape;1945;g131acf6fe01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6" name="Google Shape;1946;g131acf6fe01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0" name="Google Shape;178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3" name="Google Shape;178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4" name="Google Shape;178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5" name="Google Shape;178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6" name="Google Shape;178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7" name="Google Shape;178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0" name="Google Shape;179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1" name="Google Shape;180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2" name="Google Shape;180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6" name="Google Shape;181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7" name="Google Shape;181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0" name="Google Shape;182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1" name="Google Shape;182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0" name="Google Shape;188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1" name="Google Shape;188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86" name="Google Shape;188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2"/>
        <p:cNvGrpSpPr/>
        <p:nvPr/>
      </p:nvGrpSpPr>
      <p:grpSpPr>
        <a:xfrm>
          <a:off x="0" y="0"/>
          <a:ext cx="0" cy="0"/>
          <a:chOff x="0" y="0"/>
          <a:chExt cx="0" cy="0"/>
        </a:xfrm>
      </p:grpSpPr>
      <p:sp>
        <p:nvSpPr>
          <p:cNvPr id="213" name="Google Shape;213;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6" name="Google Shape;216;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1" name="Google Shape;221;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8" name="Google Shape;278;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5" name="Google Shape;285;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9" name="Google Shape;289;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3" name="Google Shape;293;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1" name="Google Shape;331;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7" name="Google Shape;477;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8" name="Google Shape;478;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79" name="Google Shape;479;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4"/>
        <p:cNvGrpSpPr/>
        <p:nvPr/>
      </p:nvGrpSpPr>
      <p:grpSpPr>
        <a:xfrm>
          <a:off x="0" y="0"/>
          <a:ext cx="0" cy="0"/>
          <a:chOff x="0" y="0"/>
          <a:chExt cx="0" cy="0"/>
        </a:xfrm>
      </p:grpSpPr>
      <p:grpSp>
        <p:nvGrpSpPr>
          <p:cNvPr id="685" name="Google Shape;685;p5"/>
          <p:cNvGrpSpPr/>
          <p:nvPr/>
        </p:nvGrpSpPr>
        <p:grpSpPr>
          <a:xfrm>
            <a:off x="1841376" y="4540815"/>
            <a:ext cx="1110494" cy="612269"/>
            <a:chOff x="1003176" y="4540815"/>
            <a:chExt cx="1110494" cy="612269"/>
          </a:xfrm>
        </p:grpSpPr>
        <p:sp>
          <p:nvSpPr>
            <p:cNvPr id="686" name="Google Shape;686;p5"/>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7" name="Google Shape;687;p5"/>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8" name="Google Shape;688;p5"/>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89" name="Google Shape;689;p5"/>
          <p:cNvGrpSpPr/>
          <p:nvPr/>
        </p:nvGrpSpPr>
        <p:grpSpPr>
          <a:xfrm>
            <a:off x="342281" y="4183488"/>
            <a:ext cx="369035" cy="728056"/>
            <a:chOff x="342281" y="4183488"/>
            <a:chExt cx="369035" cy="728056"/>
          </a:xfrm>
        </p:grpSpPr>
        <p:sp>
          <p:nvSpPr>
            <p:cNvPr id="690" name="Google Shape;690;p5"/>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1" name="Google Shape;691;p5"/>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2" name="Google Shape;692;p5"/>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3" name="Google Shape;693;p5"/>
          <p:cNvGrpSpPr/>
          <p:nvPr/>
        </p:nvGrpSpPr>
        <p:grpSpPr>
          <a:xfrm>
            <a:off x="50" y="1232900"/>
            <a:ext cx="454630" cy="816989"/>
            <a:chOff x="50" y="1232900"/>
            <a:chExt cx="454630" cy="816989"/>
          </a:xfrm>
        </p:grpSpPr>
        <p:sp>
          <p:nvSpPr>
            <p:cNvPr id="694" name="Google Shape;694;p5"/>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5" name="Google Shape;695;p5"/>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6" name="Google Shape;696;p5"/>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7" name="Google Shape;697;p5"/>
          <p:cNvGrpSpPr/>
          <p:nvPr/>
        </p:nvGrpSpPr>
        <p:grpSpPr>
          <a:xfrm>
            <a:off x="50" y="3073044"/>
            <a:ext cx="729750" cy="1046771"/>
            <a:chOff x="50" y="3073044"/>
            <a:chExt cx="729750" cy="1046771"/>
          </a:xfrm>
        </p:grpSpPr>
        <p:sp>
          <p:nvSpPr>
            <p:cNvPr id="698" name="Google Shape;698;p5"/>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9" name="Google Shape;699;p5"/>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0" name="Google Shape;700;p5"/>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1" name="Google Shape;701;p5"/>
          <p:cNvGrpSpPr/>
          <p:nvPr/>
        </p:nvGrpSpPr>
        <p:grpSpPr>
          <a:xfrm>
            <a:off x="5944880" y="-7"/>
            <a:ext cx="2524606" cy="759943"/>
            <a:chOff x="4012455" y="-7"/>
            <a:chExt cx="2524606" cy="759943"/>
          </a:xfrm>
        </p:grpSpPr>
        <p:sp>
          <p:nvSpPr>
            <p:cNvPr id="702" name="Google Shape;702;p5"/>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3" name="Google Shape;703;p5"/>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4" name="Google Shape;704;p5"/>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5" name="Google Shape;705;p5"/>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6" name="Google Shape;706;p5"/>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7" name="Google Shape;707;p5"/>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8" name="Google Shape;708;p5"/>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9" name="Google Shape;709;p5"/>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0" name="Google Shape;710;p5"/>
          <p:cNvGrpSpPr/>
          <p:nvPr/>
        </p:nvGrpSpPr>
        <p:grpSpPr>
          <a:xfrm>
            <a:off x="8506368" y="1564091"/>
            <a:ext cx="637429" cy="1130622"/>
            <a:chOff x="6233393" y="2021291"/>
            <a:chExt cx="637429" cy="1130622"/>
          </a:xfrm>
        </p:grpSpPr>
        <p:sp>
          <p:nvSpPr>
            <p:cNvPr id="711" name="Google Shape;711;p5"/>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2" name="Google Shape;712;p5"/>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3" name="Google Shape;713;p5"/>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4" name="Google Shape;714;p5"/>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5" name="Google Shape;715;p5"/>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6" name="Google Shape;716;p5"/>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7" name="Google Shape;717;p5"/>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8" name="Google Shape;718;p5"/>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9" name="Google Shape;719;p5"/>
          <p:cNvGrpSpPr/>
          <p:nvPr/>
        </p:nvGrpSpPr>
        <p:grpSpPr>
          <a:xfrm>
            <a:off x="7464679" y="3618202"/>
            <a:ext cx="1679118" cy="1534882"/>
            <a:chOff x="5191704" y="3618202"/>
            <a:chExt cx="1679118" cy="1534882"/>
          </a:xfrm>
        </p:grpSpPr>
        <p:sp>
          <p:nvSpPr>
            <p:cNvPr id="720" name="Google Shape;720;p5"/>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1" name="Google Shape;721;p5"/>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2" name="Google Shape;722;p5"/>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3" name="Google Shape;723;p5"/>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4" name="Google Shape;724;p5"/>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5" name="Google Shape;725;p5"/>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6" name="Google Shape;726;p5"/>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7" name="Google Shape;727;p5"/>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8" name="Google Shape;728;p5"/>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9" name="Google Shape;729;p5"/>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0" name="Google Shape;730;p5"/>
          <p:cNvGrpSpPr/>
          <p:nvPr/>
        </p:nvGrpSpPr>
        <p:grpSpPr>
          <a:xfrm>
            <a:off x="7847220" y="3073038"/>
            <a:ext cx="598866" cy="595528"/>
            <a:chOff x="5944870" y="3341438"/>
            <a:chExt cx="598866" cy="595528"/>
          </a:xfrm>
        </p:grpSpPr>
        <p:sp>
          <p:nvSpPr>
            <p:cNvPr id="731" name="Google Shape;731;p5"/>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2" name="Google Shape;732;p5"/>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3" name="Google Shape;733;p5"/>
          <p:cNvGrpSpPr/>
          <p:nvPr/>
        </p:nvGrpSpPr>
        <p:grpSpPr>
          <a:xfrm>
            <a:off x="2204197" y="105666"/>
            <a:ext cx="546902" cy="236607"/>
            <a:chOff x="2204197" y="105666"/>
            <a:chExt cx="546902" cy="236607"/>
          </a:xfrm>
        </p:grpSpPr>
        <p:sp>
          <p:nvSpPr>
            <p:cNvPr id="734" name="Google Shape;734;p5"/>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5" name="Google Shape;735;p5"/>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6" name="Google Shape;736;p5"/>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7" name="Google Shape;737;p5"/>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8" name="Google Shape;738;p5"/>
          <p:cNvGrpSpPr/>
          <p:nvPr/>
        </p:nvGrpSpPr>
        <p:grpSpPr>
          <a:xfrm>
            <a:off x="50" y="-7"/>
            <a:ext cx="2049897" cy="773345"/>
            <a:chOff x="50" y="-7"/>
            <a:chExt cx="2049897" cy="773345"/>
          </a:xfrm>
        </p:grpSpPr>
        <p:sp>
          <p:nvSpPr>
            <p:cNvPr id="739" name="Google Shape;739;p5"/>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0" name="Google Shape;740;p5"/>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1" name="Google Shape;741;p5"/>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2" name="Google Shape;742;p5"/>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3" name="Google Shape;743;p5"/>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4" name="Google Shape;744;p5"/>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5" name="Google Shape;745;p5"/>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6" name="Google Shape;746;p5"/>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7" name="Google Shape;747;p5"/>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8" name="Google Shape;748;p5"/>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9" name="Google Shape;749;p5"/>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0" name="Google Shape;750;p5"/>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1" name="Google Shape;751;p5"/>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2" name="Google Shape;752;p5"/>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3" name="Google Shape;753;p5"/>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4" name="Google Shape;754;p5"/>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5" name="Google Shape;755;p5"/>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6" name="Google Shape;756;p5"/>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7" name="Google Shape;757;p5"/>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8" name="Google Shape;758;p5"/>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9" name="Google Shape;759;p5"/>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0" name="Google Shape;760;p5"/>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1" name="Google Shape;761;p5"/>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2" name="Google Shape;762;p5"/>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3" name="Google Shape;763;p5"/>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4" name="Google Shape;764;p5"/>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5" name="Google Shape;765;p5"/>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6" name="Google Shape;766;p5"/>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7" name="Google Shape;767;p5"/>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8" name="Google Shape;768;p5"/>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9" name="Google Shape;769;p5"/>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0" name="Google Shape;770;p5"/>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1" name="Google Shape;771;p5"/>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2" name="Google Shape;772;p5"/>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3" name="Google Shape;773;p5"/>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4" name="Google Shape;774;p5"/>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5" name="Google Shape;775;p5"/>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6" name="Google Shape;776;p5"/>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7" name="Google Shape;777;p5"/>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8" name="Google Shape;778;p5"/>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9" name="Google Shape;779;p5"/>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0" name="Google Shape;780;p5"/>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1" name="Google Shape;781;p5"/>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2" name="Google Shape;782;p5"/>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3" name="Google Shape;783;p5"/>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4" name="Google Shape;784;p5"/>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5" name="Google Shape;785;p5"/>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6" name="Google Shape;786;p5"/>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7" name="Google Shape;787;p5"/>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8" name="Google Shape;788;p5"/>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9" name="Google Shape;789;p5"/>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0" name="Google Shape;790;p5"/>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1" name="Google Shape;791;p5"/>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2" name="Google Shape;792;p5"/>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3" name="Google Shape;793;p5"/>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4" name="Google Shape;794;p5"/>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5" name="Google Shape;795;p5"/>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6" name="Google Shape;796;p5"/>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7" name="Google Shape;797;p5"/>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8" name="Google Shape;798;p5"/>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9" name="Google Shape;799;p5"/>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0" name="Google Shape;800;p5"/>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1" name="Google Shape;801;p5"/>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2" name="Google Shape;802;p5"/>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3" name="Google Shape;803;p5"/>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4" name="Google Shape;804;p5"/>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5" name="Google Shape;805;p5"/>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6" name="Google Shape;806;p5"/>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7" name="Google Shape;807;p5"/>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8" name="Google Shape;808;p5"/>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9" name="Google Shape;809;p5"/>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0" name="Google Shape;810;p5"/>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1" name="Google Shape;811;p5"/>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2" name="Google Shape;812;p5"/>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3" name="Google Shape;813;p5"/>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4" name="Google Shape;814;p5"/>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5" name="Google Shape;815;p5"/>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6" name="Google Shape;816;p5"/>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7" name="Google Shape;817;p5"/>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8" name="Google Shape;818;p5"/>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9" name="Google Shape;819;p5"/>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0" name="Google Shape;820;p5"/>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1" name="Google Shape;821;p5"/>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2" name="Google Shape;822;p5"/>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3" name="Google Shape;823;p5"/>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4" name="Google Shape;824;p5"/>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5" name="Google Shape;825;p5"/>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6" name="Google Shape;826;p5"/>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7" name="Google Shape;827;p5"/>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8" name="Google Shape;828;p5"/>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9" name="Google Shape;829;p5"/>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0" name="Google Shape;830;p5"/>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1" name="Google Shape;831;p5"/>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2" name="Google Shape;832;p5"/>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3" name="Google Shape;833;p5"/>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4" name="Google Shape;834;p5"/>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5" name="Google Shape;835;p5"/>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6" name="Google Shape;836;p5"/>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7" name="Google Shape;837;p5"/>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8" name="Google Shape;838;p5"/>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9" name="Google Shape;839;p5"/>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0" name="Google Shape;840;p5"/>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1" name="Google Shape;841;p5"/>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2" name="Google Shape;842;p5"/>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3" name="Google Shape;843;p5"/>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4" name="Google Shape;844;p5"/>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5" name="Google Shape;845;p5"/>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6" name="Google Shape;846;p5"/>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7" name="Google Shape;847;p5"/>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8" name="Google Shape;848;p5"/>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9" name="Google Shape;849;p5"/>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0" name="Google Shape;850;p5"/>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1" name="Google Shape;851;p5"/>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2" name="Google Shape;852;p5"/>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3" name="Google Shape;853;p5"/>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4" name="Google Shape;854;p5"/>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5" name="Google Shape;855;p5"/>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6" name="Google Shape;856;p5"/>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7" name="Google Shape;857;p5"/>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8" name="Google Shape;858;p5"/>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9" name="Google Shape;859;p5"/>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0" name="Google Shape;860;p5"/>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1" name="Google Shape;861;p5"/>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2" name="Google Shape;862;p5"/>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3" name="Google Shape;863;p5"/>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4" name="Google Shape;864;p5"/>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5" name="Google Shape;865;p5"/>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6" name="Google Shape;866;p5"/>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7" name="Google Shape;867;p5"/>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8" name="Google Shape;868;p5"/>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869" name="Google Shape;869;p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70" name="Google Shape;870;p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871" name="Google Shape;871;p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5" name="Google Shape;875;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6" name="Google Shape;876;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3" name="Google Shape;893;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4" name="Google Shape;894;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2" name="Google Shape;902;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3" name="Google Shape;903;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1" name="Google Shape;911;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2" name="Google Shape;912;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3" name="Google Shape;923;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5" name="Google Shape;925;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0" name="Google Shape;930;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1" name="Google Shape;931;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57" name="Google Shape;1057;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58" name="Google Shape;1058;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59" name="Google Shape;1059;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0" name="Google Shape;1060;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61"/>
        <p:cNvGrpSpPr/>
        <p:nvPr/>
      </p:nvGrpSpPr>
      <p:grpSpPr>
        <a:xfrm>
          <a:off x="0" y="0"/>
          <a:ext cx="0" cy="0"/>
          <a:chOff x="0" y="0"/>
          <a:chExt cx="0" cy="0"/>
        </a:xfrm>
      </p:grpSpPr>
      <p:grpSp>
        <p:nvGrpSpPr>
          <p:cNvPr id="1062" name="Google Shape;1062;p7"/>
          <p:cNvGrpSpPr/>
          <p:nvPr/>
        </p:nvGrpSpPr>
        <p:grpSpPr>
          <a:xfrm>
            <a:off x="1841376" y="4540815"/>
            <a:ext cx="1110494" cy="612269"/>
            <a:chOff x="1003176" y="4540815"/>
            <a:chExt cx="1110494" cy="612269"/>
          </a:xfrm>
        </p:grpSpPr>
        <p:sp>
          <p:nvSpPr>
            <p:cNvPr id="1063" name="Google Shape;1063;p7"/>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4" name="Google Shape;1064;p7"/>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5" name="Google Shape;1065;p7"/>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66" name="Google Shape;1066;p7"/>
          <p:cNvGrpSpPr/>
          <p:nvPr/>
        </p:nvGrpSpPr>
        <p:grpSpPr>
          <a:xfrm>
            <a:off x="342281" y="4183488"/>
            <a:ext cx="369035" cy="728056"/>
            <a:chOff x="342281" y="4183488"/>
            <a:chExt cx="369035" cy="728056"/>
          </a:xfrm>
        </p:grpSpPr>
        <p:sp>
          <p:nvSpPr>
            <p:cNvPr id="1067" name="Google Shape;1067;p7"/>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8" name="Google Shape;1068;p7"/>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9" name="Google Shape;1069;p7"/>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0" name="Google Shape;1070;p7"/>
          <p:cNvGrpSpPr/>
          <p:nvPr/>
        </p:nvGrpSpPr>
        <p:grpSpPr>
          <a:xfrm>
            <a:off x="50" y="1232900"/>
            <a:ext cx="454630" cy="816989"/>
            <a:chOff x="50" y="1232900"/>
            <a:chExt cx="454630" cy="816989"/>
          </a:xfrm>
        </p:grpSpPr>
        <p:sp>
          <p:nvSpPr>
            <p:cNvPr id="1071" name="Google Shape;1071;p7"/>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4" name="Google Shape;1074;p7"/>
          <p:cNvGrpSpPr/>
          <p:nvPr/>
        </p:nvGrpSpPr>
        <p:grpSpPr>
          <a:xfrm>
            <a:off x="50" y="3073044"/>
            <a:ext cx="729750" cy="1046771"/>
            <a:chOff x="50" y="3073044"/>
            <a:chExt cx="729750" cy="1046771"/>
          </a:xfrm>
        </p:grpSpPr>
        <p:sp>
          <p:nvSpPr>
            <p:cNvPr id="1075" name="Google Shape;1075;p7"/>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8" name="Google Shape;1078;p7"/>
          <p:cNvGrpSpPr/>
          <p:nvPr/>
        </p:nvGrpSpPr>
        <p:grpSpPr>
          <a:xfrm>
            <a:off x="5944880" y="-7"/>
            <a:ext cx="2524606" cy="759943"/>
            <a:chOff x="4012455" y="-7"/>
            <a:chExt cx="2524606" cy="759943"/>
          </a:xfrm>
        </p:grpSpPr>
        <p:sp>
          <p:nvSpPr>
            <p:cNvPr id="1079" name="Google Shape;1079;p7"/>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0" name="Google Shape;1080;p7"/>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2" name="Google Shape;1082;p7"/>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3" name="Google Shape;1083;p7"/>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4" name="Google Shape;1084;p7"/>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5" name="Google Shape;1085;p7"/>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6" name="Google Shape;1086;p7"/>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87" name="Google Shape;1087;p7"/>
          <p:cNvGrpSpPr/>
          <p:nvPr/>
        </p:nvGrpSpPr>
        <p:grpSpPr>
          <a:xfrm>
            <a:off x="8506368" y="1564091"/>
            <a:ext cx="637429" cy="1130622"/>
            <a:chOff x="6233393" y="2021291"/>
            <a:chExt cx="637429" cy="1130622"/>
          </a:xfrm>
        </p:grpSpPr>
        <p:sp>
          <p:nvSpPr>
            <p:cNvPr id="1088" name="Google Shape;1088;p7"/>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9" name="Google Shape;1089;p7"/>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0" name="Google Shape;1090;p7"/>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1" name="Google Shape;1091;p7"/>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2" name="Google Shape;1092;p7"/>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3" name="Google Shape;1093;p7"/>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4" name="Google Shape;1094;p7"/>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5" name="Google Shape;1095;p7"/>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96" name="Google Shape;1096;p7"/>
          <p:cNvGrpSpPr/>
          <p:nvPr/>
        </p:nvGrpSpPr>
        <p:grpSpPr>
          <a:xfrm>
            <a:off x="7464679" y="3618202"/>
            <a:ext cx="1679118" cy="1534882"/>
            <a:chOff x="5191704" y="3618202"/>
            <a:chExt cx="1679118" cy="1534882"/>
          </a:xfrm>
        </p:grpSpPr>
        <p:sp>
          <p:nvSpPr>
            <p:cNvPr id="1097" name="Google Shape;1097;p7"/>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0" name="Google Shape;1100;p7"/>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1" name="Google Shape;1101;p7"/>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2" name="Google Shape;1102;p7"/>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3" name="Google Shape;1103;p7"/>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5" name="Google Shape;1105;p7"/>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07" name="Google Shape;1107;p7"/>
          <p:cNvGrpSpPr/>
          <p:nvPr/>
        </p:nvGrpSpPr>
        <p:grpSpPr>
          <a:xfrm>
            <a:off x="7847220" y="3073038"/>
            <a:ext cx="598866" cy="595528"/>
            <a:chOff x="5944870" y="3341438"/>
            <a:chExt cx="598866" cy="595528"/>
          </a:xfrm>
        </p:grpSpPr>
        <p:sp>
          <p:nvSpPr>
            <p:cNvPr id="1108" name="Google Shape;1108;p7"/>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0" name="Google Shape;1110;p7"/>
          <p:cNvGrpSpPr/>
          <p:nvPr/>
        </p:nvGrpSpPr>
        <p:grpSpPr>
          <a:xfrm>
            <a:off x="2204197" y="105666"/>
            <a:ext cx="546902" cy="236607"/>
            <a:chOff x="2204197" y="105666"/>
            <a:chExt cx="546902" cy="236607"/>
          </a:xfrm>
        </p:grpSpPr>
        <p:sp>
          <p:nvSpPr>
            <p:cNvPr id="1111" name="Google Shape;1111;p7"/>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4" name="Google Shape;1114;p7"/>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5" name="Google Shape;1115;p7"/>
          <p:cNvGrpSpPr/>
          <p:nvPr/>
        </p:nvGrpSpPr>
        <p:grpSpPr>
          <a:xfrm>
            <a:off x="50" y="-7"/>
            <a:ext cx="2049897" cy="773345"/>
            <a:chOff x="50" y="-7"/>
            <a:chExt cx="2049897" cy="773345"/>
          </a:xfrm>
        </p:grpSpPr>
        <p:sp>
          <p:nvSpPr>
            <p:cNvPr id="1116" name="Google Shape;1116;p7"/>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7" name="Google Shape;1117;p7"/>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8" name="Google Shape;1118;p7"/>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9" name="Google Shape;1119;p7"/>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0" name="Google Shape;1120;p7"/>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1" name="Google Shape;1121;p7"/>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2" name="Google Shape;1122;p7"/>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3" name="Google Shape;1123;p7"/>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4" name="Google Shape;1124;p7"/>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5" name="Google Shape;1125;p7"/>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6" name="Google Shape;1126;p7"/>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7" name="Google Shape;1127;p7"/>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8" name="Google Shape;1128;p7"/>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9" name="Google Shape;1129;p7"/>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1" name="Google Shape;1131;p7"/>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2" name="Google Shape;1132;p7"/>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5" name="Google Shape;1135;p7"/>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6" name="Google Shape;1136;p7"/>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8" name="Google Shape;1138;p7"/>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9" name="Google Shape;1139;p7"/>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0" name="Google Shape;1140;p7"/>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1" name="Google Shape;1141;p7"/>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2" name="Google Shape;1142;p7"/>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3" name="Google Shape;1143;p7"/>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4" name="Google Shape;1144;p7"/>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5" name="Google Shape;1145;p7"/>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6" name="Google Shape;1146;p7"/>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7" name="Google Shape;1147;p7"/>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8" name="Google Shape;1148;p7"/>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1" name="Google Shape;1151;p7"/>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3" name="Google Shape;1153;p7"/>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6" name="Google Shape;1156;p7"/>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8" name="Google Shape;1158;p7"/>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9" name="Google Shape;1159;p7"/>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1" name="Google Shape;1161;p7"/>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4" name="Google Shape;1164;p7"/>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6" name="Google Shape;1166;p7"/>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7" name="Google Shape;1167;p7"/>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8" name="Google Shape;1168;p7"/>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9" name="Google Shape;1169;p7"/>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0" name="Google Shape;1170;p7"/>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1" name="Google Shape;1171;p7"/>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2" name="Google Shape;1172;p7"/>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3" name="Google Shape;1173;p7"/>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9" name="Google Shape;1179;p7"/>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0" name="Google Shape;1180;p7"/>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1" name="Google Shape;1181;p7"/>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7" name="Google Shape;1187;p7"/>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9" name="Google Shape;1189;p7"/>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1" name="Google Shape;1191;p7"/>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2" name="Google Shape;1192;p7"/>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3" name="Google Shape;1193;p7"/>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6" name="Google Shape;1196;p7"/>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7" name="Google Shape;1197;p7"/>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8" name="Google Shape;1198;p7"/>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9" name="Google Shape;1199;p7"/>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0" name="Google Shape;1200;p7"/>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1" name="Google Shape;1201;p7"/>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3" name="Google Shape;1203;p7"/>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4" name="Google Shape;1204;p7"/>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5" name="Google Shape;1205;p7"/>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6" name="Google Shape;1206;p7"/>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7" name="Google Shape;1207;p7"/>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9" name="Google Shape;1209;p7"/>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0" name="Google Shape;1210;p7"/>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3" name="Google Shape;1213;p7"/>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4" name="Google Shape;1214;p7"/>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7" name="Google Shape;1217;p7"/>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8" name="Google Shape;1218;p7"/>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9" name="Google Shape;1219;p7"/>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2" name="Google Shape;1222;p7"/>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3" name="Google Shape;1223;p7"/>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6" name="Google Shape;1226;p7"/>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8" name="Google Shape;1228;p7"/>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1" name="Google Shape;1231;p7"/>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2" name="Google Shape;1232;p7"/>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3" name="Google Shape;1233;p7"/>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5" name="Google Shape;1235;p7"/>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7" name="Google Shape;1237;p7"/>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8" name="Google Shape;1238;p7"/>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0" name="Google Shape;1240;p7"/>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1" name="Google Shape;1241;p7"/>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2" name="Google Shape;1242;p7"/>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3" name="Google Shape;1243;p7"/>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4" name="Google Shape;1244;p7"/>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5" name="Google Shape;1245;p7"/>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246" name="Google Shape;1246;p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247" name="Google Shape;1247;p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8" name="Google Shape;1248;p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9" name="Google Shape;1249;p7"/>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0" name="Google Shape;1250;p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1"/>
        <p:cNvGrpSpPr/>
        <p:nvPr/>
      </p:nvGrpSpPr>
      <p:grpSpPr>
        <a:xfrm>
          <a:off x="0" y="0"/>
          <a:ext cx="0" cy="0"/>
          <a:chOff x="0" y="0"/>
          <a:chExt cx="0" cy="0"/>
        </a:xfrm>
      </p:grpSpPr>
      <p:grpSp>
        <p:nvGrpSpPr>
          <p:cNvPr id="1252" name="Google Shape;1252;p8"/>
          <p:cNvGrpSpPr/>
          <p:nvPr/>
        </p:nvGrpSpPr>
        <p:grpSpPr>
          <a:xfrm>
            <a:off x="1841376" y="4540815"/>
            <a:ext cx="1110494" cy="612269"/>
            <a:chOff x="1003176" y="4540815"/>
            <a:chExt cx="1110494" cy="612269"/>
          </a:xfrm>
        </p:grpSpPr>
        <p:sp>
          <p:nvSpPr>
            <p:cNvPr id="1253" name="Google Shape;1253;p8"/>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4" name="Google Shape;1254;p8"/>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5" name="Google Shape;1255;p8"/>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56" name="Google Shape;1256;p8"/>
          <p:cNvGrpSpPr/>
          <p:nvPr/>
        </p:nvGrpSpPr>
        <p:grpSpPr>
          <a:xfrm>
            <a:off x="342281" y="4183488"/>
            <a:ext cx="369035" cy="728056"/>
            <a:chOff x="342281" y="4183488"/>
            <a:chExt cx="369035" cy="728056"/>
          </a:xfrm>
        </p:grpSpPr>
        <p:sp>
          <p:nvSpPr>
            <p:cNvPr id="1257" name="Google Shape;1257;p8"/>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8" name="Google Shape;1258;p8"/>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0" name="Google Shape;1260;p8"/>
          <p:cNvGrpSpPr/>
          <p:nvPr/>
        </p:nvGrpSpPr>
        <p:grpSpPr>
          <a:xfrm>
            <a:off x="50" y="1232900"/>
            <a:ext cx="454630" cy="816989"/>
            <a:chOff x="50" y="1232900"/>
            <a:chExt cx="454630" cy="816989"/>
          </a:xfrm>
        </p:grpSpPr>
        <p:sp>
          <p:nvSpPr>
            <p:cNvPr id="1261" name="Google Shape;1261;p8"/>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2" name="Google Shape;1262;p8"/>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3" name="Google Shape;1263;p8"/>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4" name="Google Shape;1264;p8"/>
          <p:cNvGrpSpPr/>
          <p:nvPr/>
        </p:nvGrpSpPr>
        <p:grpSpPr>
          <a:xfrm>
            <a:off x="50" y="3073044"/>
            <a:ext cx="729750" cy="1046771"/>
            <a:chOff x="50" y="3073044"/>
            <a:chExt cx="729750" cy="1046771"/>
          </a:xfrm>
        </p:grpSpPr>
        <p:sp>
          <p:nvSpPr>
            <p:cNvPr id="1265" name="Google Shape;1265;p8"/>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6" name="Google Shape;1266;p8"/>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7" name="Google Shape;1267;p8"/>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8" name="Google Shape;1268;p8"/>
          <p:cNvGrpSpPr/>
          <p:nvPr/>
        </p:nvGrpSpPr>
        <p:grpSpPr>
          <a:xfrm>
            <a:off x="5944880" y="-7"/>
            <a:ext cx="2524606" cy="759943"/>
            <a:chOff x="4012455" y="-7"/>
            <a:chExt cx="2524606" cy="759943"/>
          </a:xfrm>
        </p:grpSpPr>
        <p:sp>
          <p:nvSpPr>
            <p:cNvPr id="1269" name="Google Shape;1269;p8"/>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0" name="Google Shape;1270;p8"/>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1" name="Google Shape;1271;p8"/>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2" name="Google Shape;1272;p8"/>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3" name="Google Shape;1273;p8"/>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4" name="Google Shape;1274;p8"/>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5" name="Google Shape;1275;p8"/>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6" name="Google Shape;1276;p8"/>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7" name="Google Shape;1277;p8"/>
          <p:cNvGrpSpPr/>
          <p:nvPr/>
        </p:nvGrpSpPr>
        <p:grpSpPr>
          <a:xfrm>
            <a:off x="8506368" y="1564091"/>
            <a:ext cx="637429" cy="1130622"/>
            <a:chOff x="6233393" y="2021291"/>
            <a:chExt cx="637429" cy="1130622"/>
          </a:xfrm>
        </p:grpSpPr>
        <p:sp>
          <p:nvSpPr>
            <p:cNvPr id="1278" name="Google Shape;1278;p8"/>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9" name="Google Shape;1279;p8"/>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0" name="Google Shape;1280;p8"/>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1" name="Google Shape;1281;p8"/>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2" name="Google Shape;1282;p8"/>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3" name="Google Shape;1283;p8"/>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4" name="Google Shape;1284;p8"/>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5" name="Google Shape;1285;p8"/>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86" name="Google Shape;1286;p8"/>
          <p:cNvGrpSpPr/>
          <p:nvPr/>
        </p:nvGrpSpPr>
        <p:grpSpPr>
          <a:xfrm>
            <a:off x="7464679" y="3618202"/>
            <a:ext cx="1679118" cy="1534882"/>
            <a:chOff x="5191704" y="3618202"/>
            <a:chExt cx="1679118" cy="1534882"/>
          </a:xfrm>
        </p:grpSpPr>
        <p:sp>
          <p:nvSpPr>
            <p:cNvPr id="1287" name="Google Shape;1287;p8"/>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8" name="Google Shape;1288;p8"/>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9" name="Google Shape;1289;p8"/>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0" name="Google Shape;1290;p8"/>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1" name="Google Shape;1291;p8"/>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2" name="Google Shape;1292;p8"/>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3" name="Google Shape;1293;p8"/>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4" name="Google Shape;1294;p8"/>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5" name="Google Shape;1295;p8"/>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6" name="Google Shape;1296;p8"/>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97" name="Google Shape;1297;p8"/>
          <p:cNvGrpSpPr/>
          <p:nvPr/>
        </p:nvGrpSpPr>
        <p:grpSpPr>
          <a:xfrm>
            <a:off x="7847220" y="3073038"/>
            <a:ext cx="598866" cy="595528"/>
            <a:chOff x="5944870" y="3341438"/>
            <a:chExt cx="598866" cy="595528"/>
          </a:xfrm>
        </p:grpSpPr>
        <p:sp>
          <p:nvSpPr>
            <p:cNvPr id="1298" name="Google Shape;1298;p8"/>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9" name="Google Shape;1299;p8"/>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0" name="Google Shape;1300;p8"/>
          <p:cNvGrpSpPr/>
          <p:nvPr/>
        </p:nvGrpSpPr>
        <p:grpSpPr>
          <a:xfrm>
            <a:off x="2204197" y="105666"/>
            <a:ext cx="546902" cy="236607"/>
            <a:chOff x="2204197" y="105666"/>
            <a:chExt cx="546902" cy="236607"/>
          </a:xfrm>
        </p:grpSpPr>
        <p:sp>
          <p:nvSpPr>
            <p:cNvPr id="1301" name="Google Shape;1301;p8"/>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2" name="Google Shape;1302;p8"/>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3" name="Google Shape;1303;p8"/>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4" name="Google Shape;1304;p8"/>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5" name="Google Shape;1305;p8"/>
          <p:cNvGrpSpPr/>
          <p:nvPr/>
        </p:nvGrpSpPr>
        <p:grpSpPr>
          <a:xfrm>
            <a:off x="50" y="-7"/>
            <a:ext cx="2049897" cy="773345"/>
            <a:chOff x="50" y="-7"/>
            <a:chExt cx="2049897" cy="773345"/>
          </a:xfrm>
        </p:grpSpPr>
        <p:sp>
          <p:nvSpPr>
            <p:cNvPr id="1306" name="Google Shape;1306;p8"/>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7" name="Google Shape;1307;p8"/>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8" name="Google Shape;1308;p8"/>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9" name="Google Shape;1309;p8"/>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0" name="Google Shape;1310;p8"/>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1" name="Google Shape;1311;p8"/>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2" name="Google Shape;1312;p8"/>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7" name="Google Shape;1317;p8"/>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8" name="Google Shape;1318;p8"/>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9" name="Google Shape;1319;p8"/>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0" name="Google Shape;1320;p8"/>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2" name="Google Shape;1322;p8"/>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4" name="Google Shape;1324;p8"/>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6" name="Google Shape;1326;p8"/>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7" name="Google Shape;1327;p8"/>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8" name="Google Shape;1328;p8"/>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9" name="Google Shape;1329;p8"/>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0" name="Google Shape;1330;p8"/>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1" name="Google Shape;1331;p8"/>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2" name="Google Shape;1332;p8"/>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4" name="Google Shape;1334;p8"/>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5" name="Google Shape;1335;p8"/>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6" name="Google Shape;1336;p8"/>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7" name="Google Shape;1337;p8"/>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8" name="Google Shape;1338;p8"/>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9" name="Google Shape;1339;p8"/>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0" name="Google Shape;1340;p8"/>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1" name="Google Shape;1341;p8"/>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2" name="Google Shape;1342;p8"/>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3" name="Google Shape;1343;p8"/>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4" name="Google Shape;1344;p8"/>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5" name="Google Shape;1345;p8"/>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6" name="Google Shape;1346;p8"/>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7" name="Google Shape;1347;p8"/>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0" name="Google Shape;1350;p8"/>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1" name="Google Shape;1351;p8"/>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2" name="Google Shape;1352;p8"/>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3" name="Google Shape;1353;p8"/>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4" name="Google Shape;1354;p8"/>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5" name="Google Shape;1355;p8"/>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7" name="Google Shape;1357;p8"/>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8" name="Google Shape;1358;p8"/>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9" name="Google Shape;1359;p8"/>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0" name="Google Shape;1360;p8"/>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1" name="Google Shape;1361;p8"/>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2" name="Google Shape;1362;p8"/>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3" name="Google Shape;1363;p8"/>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4" name="Google Shape;1364;p8"/>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5" name="Google Shape;1365;p8"/>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7" name="Google Shape;1367;p8"/>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8" name="Google Shape;1368;p8"/>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9" name="Google Shape;1369;p8"/>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0" name="Google Shape;1370;p8"/>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1" name="Google Shape;1371;p8"/>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2" name="Google Shape;1372;p8"/>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3" name="Google Shape;1373;p8"/>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4" name="Google Shape;1374;p8"/>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5" name="Google Shape;1375;p8"/>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6" name="Google Shape;1376;p8"/>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7" name="Google Shape;1377;p8"/>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8" name="Google Shape;1378;p8"/>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9" name="Google Shape;1379;p8"/>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0" name="Google Shape;1380;p8"/>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1" name="Google Shape;1381;p8"/>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2" name="Google Shape;1382;p8"/>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3" name="Google Shape;1383;p8"/>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4" name="Google Shape;1384;p8"/>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6" name="Google Shape;1386;p8"/>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8" name="Google Shape;1388;p8"/>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9" name="Google Shape;1389;p8"/>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0" name="Google Shape;1390;p8"/>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1" name="Google Shape;1391;p8"/>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2" name="Google Shape;1392;p8"/>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3" name="Google Shape;1393;p8"/>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4" name="Google Shape;1394;p8"/>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8" name="Google Shape;1398;p8"/>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9" name="Google Shape;1399;p8"/>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0" name="Google Shape;1400;p8"/>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1" name="Google Shape;1401;p8"/>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2" name="Google Shape;1402;p8"/>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4" name="Google Shape;1404;p8"/>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5" name="Google Shape;1405;p8"/>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6" name="Google Shape;1406;p8"/>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7" name="Google Shape;1407;p8"/>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8" name="Google Shape;1408;p8"/>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9" name="Google Shape;1409;p8"/>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0" name="Google Shape;1410;p8"/>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2" name="Google Shape;1412;p8"/>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3" name="Google Shape;1413;p8"/>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4" name="Google Shape;1414;p8"/>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5" name="Google Shape;1415;p8"/>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6" name="Google Shape;1416;p8"/>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7" name="Google Shape;1417;p8"/>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8" name="Google Shape;1418;p8"/>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9" name="Google Shape;1419;p8"/>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0" name="Google Shape;1420;p8"/>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1" name="Google Shape;1421;p8"/>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2" name="Google Shape;1422;p8"/>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3" name="Google Shape;1423;p8"/>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4" name="Google Shape;1424;p8"/>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5" name="Google Shape;1425;p8"/>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6" name="Google Shape;1426;p8"/>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8" name="Google Shape;1428;p8"/>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0" name="Google Shape;1430;p8"/>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1" name="Google Shape;1431;p8"/>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2" name="Google Shape;1432;p8"/>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3" name="Google Shape;1433;p8"/>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4" name="Google Shape;1434;p8"/>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5" name="Google Shape;1435;p8"/>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36" name="Google Shape;1436;p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437" name="Google Shape;1437;p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8"/>
        <p:cNvGrpSpPr/>
        <p:nvPr/>
      </p:nvGrpSpPr>
      <p:grpSpPr>
        <a:xfrm>
          <a:off x="0" y="0"/>
          <a:ext cx="0" cy="0"/>
          <a:chOff x="0" y="0"/>
          <a:chExt cx="0" cy="0"/>
        </a:xfrm>
      </p:grpSpPr>
      <p:grpSp>
        <p:nvGrpSpPr>
          <p:cNvPr id="1439" name="Google Shape;1439;p9"/>
          <p:cNvGrpSpPr/>
          <p:nvPr/>
        </p:nvGrpSpPr>
        <p:grpSpPr>
          <a:xfrm>
            <a:off x="3" y="1362853"/>
            <a:ext cx="830992" cy="1847937"/>
            <a:chOff x="3" y="1439053"/>
            <a:chExt cx="830992" cy="1847937"/>
          </a:xfrm>
        </p:grpSpPr>
        <p:sp>
          <p:nvSpPr>
            <p:cNvPr id="1440" name="Google Shape;1440;p9"/>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1" name="Google Shape;1441;p9"/>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2" name="Google Shape;1442;p9"/>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43" name="Google Shape;1443;p9"/>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444" name="Google Shape;1444;p9"/>
          <p:cNvGrpSpPr/>
          <p:nvPr/>
        </p:nvGrpSpPr>
        <p:grpSpPr>
          <a:xfrm>
            <a:off x="1390437" y="-6"/>
            <a:ext cx="1603317" cy="405444"/>
            <a:chOff x="448987" y="-6"/>
            <a:chExt cx="1603317" cy="405444"/>
          </a:xfrm>
        </p:grpSpPr>
        <p:sp>
          <p:nvSpPr>
            <p:cNvPr id="1445" name="Google Shape;1445;p9"/>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6" name="Google Shape;1446;p9"/>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7" name="Google Shape;1447;p9"/>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8" name="Google Shape;1448;p9"/>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9" name="Google Shape;1449;p9"/>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0" name="Google Shape;1450;p9"/>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1" name="Google Shape;1451;p9"/>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2" name="Google Shape;1452;p9"/>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3" name="Google Shape;1453;p9"/>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7935832" y="1674515"/>
            <a:ext cx="1207974" cy="1445876"/>
            <a:chOff x="5654182" y="1903115"/>
            <a:chExt cx="1207974" cy="1445876"/>
          </a:xfrm>
        </p:grpSpPr>
        <p:sp>
          <p:nvSpPr>
            <p:cNvPr id="1455" name="Google Shape;1455;p9"/>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6" name="Google Shape;1456;p9"/>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7" name="Google Shape;1457;p9"/>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8" name="Google Shape;1458;p9"/>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9" name="Google Shape;1459;p9"/>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1" name="Google Shape;1461;p9"/>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3" name="Google Shape;1463;p9"/>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5" name="Google Shape;1465;p9"/>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8" name="Google Shape;1468;p9"/>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69" name="Google Shape;1469;p9"/>
          <p:cNvGrpSpPr/>
          <p:nvPr/>
        </p:nvGrpSpPr>
        <p:grpSpPr>
          <a:xfrm>
            <a:off x="8106707" y="3508074"/>
            <a:ext cx="1037098" cy="1476031"/>
            <a:chOff x="5825057" y="3508074"/>
            <a:chExt cx="1037098" cy="1476031"/>
          </a:xfrm>
        </p:grpSpPr>
        <p:sp>
          <p:nvSpPr>
            <p:cNvPr id="1470" name="Google Shape;1470;p9"/>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1" name="Google Shape;1471;p9"/>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2" name="Google Shape;1472;p9"/>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73" name="Google Shape;1473;p9"/>
          <p:cNvGrpSpPr/>
          <p:nvPr/>
        </p:nvGrpSpPr>
        <p:grpSpPr>
          <a:xfrm>
            <a:off x="3462913" y="4724358"/>
            <a:ext cx="2218152" cy="422263"/>
            <a:chOff x="2330363" y="4724358"/>
            <a:chExt cx="2218152" cy="422263"/>
          </a:xfrm>
        </p:grpSpPr>
        <p:sp>
          <p:nvSpPr>
            <p:cNvPr id="1474" name="Google Shape;1474;p9"/>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5" name="Google Shape;1475;p9"/>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6" name="Google Shape;1476;p9"/>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7" name="Google Shape;1477;p9"/>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8" name="Google Shape;1478;p9"/>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9" name="Google Shape;1479;p9"/>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0" name="Google Shape;1480;p9"/>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1" name="Google Shape;1481;p9"/>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2" name="Google Shape;1482;p9"/>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3" name="Google Shape;1483;p9"/>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4" name="Google Shape;1484;p9"/>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5" name="Google Shape;1485;p9"/>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6" name="Google Shape;1486;p9"/>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7" name="Google Shape;1487;p9"/>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8" name="Google Shape;1488;p9"/>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9" name="Google Shape;1489;p9"/>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0" name="Google Shape;1490;p9"/>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1" name="Google Shape;1491;p9"/>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2" name="Google Shape;1492;p9"/>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3" name="Google Shape;1493;p9"/>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4" name="Google Shape;1494;p9"/>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5" name="Google Shape;1495;p9"/>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6" name="Google Shape;1496;p9"/>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7" name="Google Shape;1497;p9"/>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9" name="Google Shape;1499;p9"/>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1" name="Google Shape;1501;p9"/>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2" name="Google Shape;1502;p9"/>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5" name="Google Shape;1505;p9"/>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6" name="Google Shape;1506;p9"/>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7" name="Google Shape;1507;p9"/>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9" name="Google Shape;1509;p9"/>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0" name="Google Shape;1510;p9"/>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1" name="Google Shape;1511;p9"/>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2" name="Google Shape;1512;p9"/>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3" name="Google Shape;1513;p9"/>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4" name="Google Shape;1514;p9"/>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5" name="Google Shape;1515;p9"/>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6" name="Google Shape;1516;p9"/>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7" name="Google Shape;1517;p9"/>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8" name="Google Shape;1518;p9"/>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9" name="Google Shape;1519;p9"/>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0" name="Google Shape;1520;p9"/>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1" name="Google Shape;1521;p9"/>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2" name="Google Shape;1522;p9"/>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3" name="Google Shape;1523;p9"/>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4" name="Google Shape;1524;p9"/>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5" name="Google Shape;1525;p9"/>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6" name="Google Shape;1526;p9"/>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7" name="Google Shape;1527;p9"/>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8" name="Google Shape;1528;p9"/>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9" name="Google Shape;1529;p9"/>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0" name="Google Shape;1530;p9"/>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1" name="Google Shape;1531;p9"/>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2" name="Google Shape;1532;p9"/>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33" name="Google Shape;1533;p9"/>
          <p:cNvGrpSpPr/>
          <p:nvPr/>
        </p:nvGrpSpPr>
        <p:grpSpPr>
          <a:xfrm>
            <a:off x="669098" y="3632076"/>
            <a:ext cx="366930" cy="1514545"/>
            <a:chOff x="135698" y="3632076"/>
            <a:chExt cx="366930" cy="1514545"/>
          </a:xfrm>
        </p:grpSpPr>
        <p:sp>
          <p:nvSpPr>
            <p:cNvPr id="1534" name="Google Shape;1534;p9"/>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5" name="Google Shape;1535;p9"/>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6" name="Google Shape;1536;p9"/>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7" name="Google Shape;1537;p9"/>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8" name="Google Shape;1538;p9"/>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0" name="Google Shape;1540;p9"/>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1" name="Google Shape;1541;p9"/>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2" name="Google Shape;1542;p9"/>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3" name="Google Shape;1543;p9"/>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4" name="Google Shape;1544;p9"/>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5" name="Google Shape;1545;p9"/>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6" name="Google Shape;1546;p9"/>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7" name="Google Shape;1547;p9"/>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8" name="Google Shape;1548;p9"/>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49" name="Google Shape;1549;p9"/>
          <p:cNvSpPr txBox="1">
            <a:spLocks noGrp="1"/>
          </p:cNvSpPr>
          <p:nvPr>
            <p:ph type="body" idx="1"/>
          </p:nvPr>
        </p:nvSpPr>
        <p:spPr>
          <a:xfrm>
            <a:off x="457200" y="4085775"/>
            <a:ext cx="8229600" cy="4281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2400"/>
              <a:buFont typeface="Amatic SC"/>
              <a:buNone/>
              <a:defRPr sz="2400" b="1">
                <a:latin typeface="Amatic SC"/>
                <a:ea typeface="Amatic SC"/>
                <a:cs typeface="Amatic SC"/>
                <a:sym typeface="Amatic SC"/>
              </a:defRPr>
            </a:lvl1pPr>
          </a:lstStyle>
          <a:p>
            <a:endParaRPr/>
          </a:p>
        </p:txBody>
      </p:sp>
      <p:sp>
        <p:nvSpPr>
          <p:cNvPr id="1550" name="Google Shape;1550;p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1"/>
        <p:cNvGrpSpPr/>
        <p:nvPr/>
      </p:nvGrpSpPr>
      <p:grpSpPr>
        <a:xfrm>
          <a:off x="0" y="0"/>
          <a:ext cx="0" cy="0"/>
          <a:chOff x="0" y="0"/>
          <a:chExt cx="0" cy="0"/>
        </a:xfrm>
      </p:grpSpPr>
      <p:sp>
        <p:nvSpPr>
          <p:cNvPr id="1552" name="Google Shape;1552;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6" name="Google Shape;1556;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7" name="Google Shape;1557;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1663"/>
        <p:cNvGrpSpPr/>
        <p:nvPr/>
      </p:nvGrpSpPr>
      <p:grpSpPr>
        <a:xfrm>
          <a:off x="0" y="0"/>
          <a:ext cx="0" cy="0"/>
          <a:chOff x="0" y="0"/>
          <a:chExt cx="0" cy="0"/>
        </a:xfrm>
      </p:grpSpPr>
      <p:grpSp>
        <p:nvGrpSpPr>
          <p:cNvPr id="1664" name="Google Shape;1664;p11"/>
          <p:cNvGrpSpPr/>
          <p:nvPr/>
        </p:nvGrpSpPr>
        <p:grpSpPr>
          <a:xfrm>
            <a:off x="3" y="1362853"/>
            <a:ext cx="830992" cy="1847937"/>
            <a:chOff x="3" y="1439053"/>
            <a:chExt cx="830992" cy="1847937"/>
          </a:xfrm>
        </p:grpSpPr>
        <p:sp>
          <p:nvSpPr>
            <p:cNvPr id="1665" name="Google Shape;1665;p11"/>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6" name="Google Shape;1666;p11"/>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7" name="Google Shape;1667;p11"/>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68" name="Google Shape;1668;p11"/>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669" name="Google Shape;1669;p11"/>
          <p:cNvGrpSpPr/>
          <p:nvPr/>
        </p:nvGrpSpPr>
        <p:grpSpPr>
          <a:xfrm>
            <a:off x="1390437" y="-6"/>
            <a:ext cx="1603317" cy="405444"/>
            <a:chOff x="448987" y="-6"/>
            <a:chExt cx="1603317" cy="405444"/>
          </a:xfrm>
        </p:grpSpPr>
        <p:sp>
          <p:nvSpPr>
            <p:cNvPr id="1670" name="Google Shape;1670;p11"/>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1" name="Google Shape;1671;p11"/>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2" name="Google Shape;1672;p11"/>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3" name="Google Shape;1673;p11"/>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4" name="Google Shape;1674;p11"/>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7" name="Google Shape;1677;p11"/>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8" name="Google Shape;1678;p11"/>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79" name="Google Shape;1679;p11"/>
          <p:cNvGrpSpPr/>
          <p:nvPr/>
        </p:nvGrpSpPr>
        <p:grpSpPr>
          <a:xfrm>
            <a:off x="7935832" y="1674515"/>
            <a:ext cx="1207974" cy="1445876"/>
            <a:chOff x="5654182" y="1903115"/>
            <a:chExt cx="1207974" cy="1445876"/>
          </a:xfrm>
        </p:grpSpPr>
        <p:sp>
          <p:nvSpPr>
            <p:cNvPr id="1680" name="Google Shape;1680;p11"/>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1" name="Google Shape;1681;p11"/>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2" name="Google Shape;1682;p11"/>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3" name="Google Shape;1683;p11"/>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4" name="Google Shape;1684;p11"/>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5" name="Google Shape;1685;p11"/>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6" name="Google Shape;1686;p11"/>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7" name="Google Shape;1687;p11"/>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8" name="Google Shape;1688;p11"/>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9" name="Google Shape;1689;p11"/>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0" name="Google Shape;1690;p11"/>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1" name="Google Shape;1691;p11"/>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2" name="Google Shape;1692;p11"/>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3" name="Google Shape;1693;p11"/>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4" name="Google Shape;1694;p11"/>
          <p:cNvGrpSpPr/>
          <p:nvPr/>
        </p:nvGrpSpPr>
        <p:grpSpPr>
          <a:xfrm>
            <a:off x="8106707" y="3508074"/>
            <a:ext cx="1037098" cy="1476031"/>
            <a:chOff x="5825057" y="3508074"/>
            <a:chExt cx="1037098" cy="1476031"/>
          </a:xfrm>
        </p:grpSpPr>
        <p:sp>
          <p:nvSpPr>
            <p:cNvPr id="1695" name="Google Shape;1695;p11"/>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6" name="Google Shape;1696;p11"/>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7" name="Google Shape;1697;p11"/>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8" name="Google Shape;1698;p11"/>
          <p:cNvGrpSpPr/>
          <p:nvPr/>
        </p:nvGrpSpPr>
        <p:grpSpPr>
          <a:xfrm>
            <a:off x="3462913" y="4724358"/>
            <a:ext cx="2218152" cy="422263"/>
            <a:chOff x="2330363" y="4724358"/>
            <a:chExt cx="2218152" cy="422263"/>
          </a:xfrm>
        </p:grpSpPr>
        <p:sp>
          <p:nvSpPr>
            <p:cNvPr id="1699" name="Google Shape;1699;p11"/>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0" name="Google Shape;1700;p11"/>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1" name="Google Shape;1701;p11"/>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2" name="Google Shape;1702;p11"/>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3" name="Google Shape;1703;p11"/>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4" name="Google Shape;1704;p11"/>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5" name="Google Shape;1705;p11"/>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6" name="Google Shape;1706;p11"/>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7" name="Google Shape;1707;p11"/>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8" name="Google Shape;1708;p11"/>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9" name="Google Shape;1709;p11"/>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0" name="Google Shape;1710;p11"/>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1" name="Google Shape;1711;p11"/>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2" name="Google Shape;1712;p11"/>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3" name="Google Shape;1713;p11"/>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4" name="Google Shape;1714;p11"/>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5" name="Google Shape;1715;p11"/>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6" name="Google Shape;1716;p11"/>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7" name="Google Shape;1717;p11"/>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8" name="Google Shape;1718;p11"/>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9" name="Google Shape;1719;p11"/>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0" name="Google Shape;1720;p11"/>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1" name="Google Shape;1721;p11"/>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2" name="Google Shape;1722;p11"/>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3" name="Google Shape;1723;p11"/>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4" name="Google Shape;1724;p11"/>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5" name="Google Shape;1725;p11"/>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6" name="Google Shape;1726;p11"/>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7" name="Google Shape;1727;p11"/>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8" name="Google Shape;1728;p11"/>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9" name="Google Shape;1729;p11"/>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0" name="Google Shape;1730;p11"/>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1" name="Google Shape;1731;p11"/>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2" name="Google Shape;1732;p11"/>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3" name="Google Shape;1733;p11"/>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4" name="Google Shape;1734;p11"/>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5" name="Google Shape;1735;p11"/>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6" name="Google Shape;1736;p11"/>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7" name="Google Shape;1737;p11"/>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8" name="Google Shape;1738;p11"/>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9" name="Google Shape;1739;p11"/>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0" name="Google Shape;1740;p11"/>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1" name="Google Shape;1741;p11"/>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2" name="Google Shape;1742;p11"/>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3" name="Google Shape;1743;p11"/>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4" name="Google Shape;1744;p11"/>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5" name="Google Shape;1745;p11"/>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6" name="Google Shape;1746;p11"/>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7" name="Google Shape;1747;p11"/>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8" name="Google Shape;1748;p11"/>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9" name="Google Shape;1749;p11"/>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0" name="Google Shape;1750;p11"/>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1" name="Google Shape;1751;p11"/>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2" name="Google Shape;1752;p11"/>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3" name="Google Shape;1753;p11"/>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4" name="Google Shape;1754;p11"/>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5" name="Google Shape;1755;p11"/>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6" name="Google Shape;1756;p11"/>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7" name="Google Shape;1757;p11"/>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58" name="Google Shape;1758;p11"/>
          <p:cNvGrpSpPr/>
          <p:nvPr/>
        </p:nvGrpSpPr>
        <p:grpSpPr>
          <a:xfrm>
            <a:off x="669098" y="3632076"/>
            <a:ext cx="366930" cy="1514545"/>
            <a:chOff x="135698" y="3632076"/>
            <a:chExt cx="366930" cy="1514545"/>
          </a:xfrm>
        </p:grpSpPr>
        <p:sp>
          <p:nvSpPr>
            <p:cNvPr id="1759" name="Google Shape;1759;p11"/>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0" name="Google Shape;1760;p11"/>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1" name="Google Shape;1761;p11"/>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2" name="Google Shape;1762;p11"/>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3" name="Google Shape;1763;p11"/>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4" name="Google Shape;1764;p11"/>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5" name="Google Shape;1765;p11"/>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6" name="Google Shape;1766;p11"/>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7" name="Google Shape;1767;p11"/>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8" name="Google Shape;1768;p11"/>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9" name="Google Shape;1769;p11"/>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0" name="Google Shape;1770;p11"/>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1" name="Google Shape;1771;p11"/>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2" name="Google Shape;1772;p11"/>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3" name="Google Shape;1773;p11"/>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74" name="Google Shape;1774;p1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cdr-vcenter.cse.buffalo.edu/"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www.britannica.com/topic/Batgirl" TargetMode="External"/><Relationship Id="rId3" Type="http://schemas.openxmlformats.org/officeDocument/2006/relationships/hyperlink" Target="https://www.britannica.com/topic/Ant-Man-and-the-Wasp" TargetMode="External"/><Relationship Id="rId7" Type="http://schemas.openxmlformats.org/officeDocument/2006/relationships/hyperlink" Target="https://www.britannica.com/topic/the-Avengers-superhero-team" TargetMode="External"/><Relationship Id="rId12" Type="http://schemas.openxmlformats.org/officeDocument/2006/relationships/hyperlink" Target="https://www.britannica.com/topic/Black-Panther-comic-book-character"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britannica.com/art/The-Atom-comic-strip-hero-DC-Comics" TargetMode="External"/><Relationship Id="rId11" Type="http://schemas.openxmlformats.org/officeDocument/2006/relationships/hyperlink" Target="https://www.britannica.com/topic/Black-Canary" TargetMode="External"/><Relationship Id="rId5" Type="http://schemas.openxmlformats.org/officeDocument/2006/relationships/hyperlink" Target="https://www.britannica.com/topic/Asterix-cartoon-character" TargetMode="External"/><Relationship Id="rId10" Type="http://schemas.openxmlformats.org/officeDocument/2006/relationships/hyperlink" Target="https://www.britannica.com/topic/Batwoman" TargetMode="External"/><Relationship Id="rId4" Type="http://schemas.openxmlformats.org/officeDocument/2006/relationships/hyperlink" Target="https://www.britannica.com/topic/Aquaman" TargetMode="External"/><Relationship Id="rId9" Type="http://schemas.openxmlformats.org/officeDocument/2006/relationships/hyperlink" Target="https://www.britannica.com/topic/Batman-fictional-characte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youtube.com/watch?v=H7_1L5eoytA"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2.jp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hyperlink" Target="https://www.tecmint.com/20-advanced-commands-for-linux-experts/"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47.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www.youtube.com/watch?v=42iQKuQodW4"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90"/>
        <p:cNvGrpSpPr/>
        <p:nvPr/>
      </p:nvGrpSpPr>
      <p:grpSpPr>
        <a:xfrm>
          <a:off x="0" y="0"/>
          <a:ext cx="0" cy="0"/>
          <a:chOff x="0" y="0"/>
          <a:chExt cx="0" cy="0"/>
        </a:xfrm>
      </p:grpSpPr>
      <p:sp>
        <p:nvSpPr>
          <p:cNvPr id="1891" name="Google Shape;1891;p13"/>
          <p:cNvSpPr txBox="1">
            <a:spLocks noGrp="1"/>
          </p:cNvSpPr>
          <p:nvPr>
            <p:ph type="ctrTitle" idx="4294967295"/>
          </p:nvPr>
        </p:nvSpPr>
        <p:spPr>
          <a:xfrm>
            <a:off x="1715250" y="2524744"/>
            <a:ext cx="5713500" cy="82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Hello!</a:t>
            </a:r>
            <a:endParaRPr sz="4800"/>
          </a:p>
        </p:txBody>
      </p:sp>
      <p:sp>
        <p:nvSpPr>
          <p:cNvPr id="1892" name="Google Shape;1892;p13"/>
          <p:cNvSpPr txBox="1">
            <a:spLocks noGrp="1"/>
          </p:cNvSpPr>
          <p:nvPr>
            <p:ph type="subTitle" idx="4294967295"/>
          </p:nvPr>
        </p:nvSpPr>
        <p:spPr>
          <a:xfrm>
            <a:off x="1715250" y="3068663"/>
            <a:ext cx="57135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a:t>Sean Sanders</a:t>
            </a:r>
            <a:endParaRPr sz="3600" b="1"/>
          </a:p>
        </p:txBody>
      </p:sp>
      <p:sp>
        <p:nvSpPr>
          <p:cNvPr id="1893" name="Google Shape;1893;p13"/>
          <p:cNvSpPr txBox="1">
            <a:spLocks noGrp="1"/>
          </p:cNvSpPr>
          <p:nvPr>
            <p:ph type="body" idx="4294967295"/>
          </p:nvPr>
        </p:nvSpPr>
        <p:spPr>
          <a:xfrm>
            <a:off x="1715250" y="3725719"/>
            <a:ext cx="5713500" cy="20574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I am here because I love to give technology presentations. </a:t>
            </a:r>
            <a:endParaRPr sz="1800"/>
          </a:p>
          <a:p>
            <a:pPr marL="0" lvl="0" indent="0" algn="l" rtl="0">
              <a:spcBef>
                <a:spcPts val="600"/>
              </a:spcBef>
              <a:spcAft>
                <a:spcPts val="0"/>
              </a:spcAft>
              <a:buNone/>
            </a:pPr>
            <a:endParaRPr sz="1800"/>
          </a:p>
        </p:txBody>
      </p:sp>
      <p:sp>
        <p:nvSpPr>
          <p:cNvPr id="1894" name="Google Shape;1894;p1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a:t>
            </a:fld>
            <a:endParaRPr/>
          </a:p>
        </p:txBody>
      </p:sp>
      <p:pic>
        <p:nvPicPr>
          <p:cNvPr id="1895" name="Google Shape;1895;p13"/>
          <p:cNvPicPr preferRelativeResize="0"/>
          <p:nvPr/>
        </p:nvPicPr>
        <p:blipFill>
          <a:blip r:embed="rId3">
            <a:alphaModFix/>
          </a:blip>
          <a:stretch>
            <a:fillRect/>
          </a:stretch>
        </p:blipFill>
        <p:spPr>
          <a:xfrm>
            <a:off x="2966376" y="106125"/>
            <a:ext cx="3211249" cy="2408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2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800"/>
              <a:t>Terminal</a:t>
            </a:r>
            <a:endParaRPr sz="5800"/>
          </a:p>
        </p:txBody>
      </p:sp>
      <p:sp>
        <p:nvSpPr>
          <p:cNvPr id="1956" name="Google Shape;1956;p2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sp>
        <p:nvSpPr>
          <p:cNvPr id="1957" name="Google Shape;1957;p23"/>
          <p:cNvSpPr/>
          <p:nvPr/>
        </p:nvSpPr>
        <p:spPr>
          <a:xfrm>
            <a:off x="5648593" y="1794303"/>
            <a:ext cx="571432" cy="540458"/>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2" name="Google Shape;1962;p2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grpSp>
        <p:nvGrpSpPr>
          <p:cNvPr id="1963" name="Google Shape;1963;p24"/>
          <p:cNvGrpSpPr/>
          <p:nvPr/>
        </p:nvGrpSpPr>
        <p:grpSpPr>
          <a:xfrm>
            <a:off x="0" y="1472485"/>
            <a:ext cx="9144000" cy="2568130"/>
            <a:chOff x="0" y="254695"/>
            <a:chExt cx="9144000" cy="2568130"/>
          </a:xfrm>
        </p:grpSpPr>
        <p:pic>
          <p:nvPicPr>
            <p:cNvPr id="1964" name="Google Shape;1964;p24"/>
            <p:cNvPicPr preferRelativeResize="0"/>
            <p:nvPr/>
          </p:nvPicPr>
          <p:blipFill>
            <a:blip r:embed="rId3">
              <a:alphaModFix/>
            </a:blip>
            <a:stretch>
              <a:fillRect/>
            </a:stretch>
          </p:blipFill>
          <p:spPr>
            <a:xfrm>
              <a:off x="0" y="254695"/>
              <a:ext cx="9144000" cy="974209"/>
            </a:xfrm>
            <a:prstGeom prst="rect">
              <a:avLst/>
            </a:prstGeom>
            <a:noFill/>
            <a:ln>
              <a:noFill/>
            </a:ln>
          </p:spPr>
        </p:pic>
        <p:cxnSp>
          <p:nvCxnSpPr>
            <p:cNvPr id="1965" name="Google Shape;1965;p24"/>
            <p:cNvCxnSpPr/>
            <p:nvPr/>
          </p:nvCxnSpPr>
          <p:spPr>
            <a:xfrm rot="10800000">
              <a:off x="1570650" y="820725"/>
              <a:ext cx="254700" cy="813600"/>
            </a:xfrm>
            <a:prstGeom prst="straightConnector1">
              <a:avLst/>
            </a:prstGeom>
            <a:noFill/>
            <a:ln w="28575" cap="flat" cmpd="sng">
              <a:solidFill>
                <a:srgbClr val="C62828"/>
              </a:solidFill>
              <a:prstDash val="solid"/>
              <a:round/>
              <a:headEnd type="none" w="med" len="med"/>
              <a:tailEnd type="triangle" w="med" len="med"/>
            </a:ln>
          </p:spPr>
        </p:cxnSp>
        <p:sp>
          <p:nvSpPr>
            <p:cNvPr id="1966" name="Google Shape;1966;p24"/>
            <p:cNvSpPr txBox="1"/>
            <p:nvPr/>
          </p:nvSpPr>
          <p:spPr>
            <a:xfrm flipH="1">
              <a:off x="778475" y="1529825"/>
              <a:ext cx="44853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chemeClr val="lt1"/>
                  </a:solidFill>
                  <a:latin typeface="Amatic SC"/>
                  <a:ea typeface="Amatic SC"/>
                  <a:cs typeface="Amatic SC"/>
                  <a:sym typeface="Amatic SC"/>
                </a:rPr>
                <a:t>Dollar sign ( $ ) means you are a normal user</a:t>
              </a:r>
              <a:endParaRPr sz="2400">
                <a:solidFill>
                  <a:schemeClr val="lt1"/>
                </a:solidFill>
                <a:latin typeface="Amatic SC"/>
                <a:ea typeface="Amatic SC"/>
                <a:cs typeface="Amatic SC"/>
                <a:sym typeface="Amatic SC"/>
              </a:endParaRPr>
            </a:p>
            <a:p>
              <a:pPr marL="0" lvl="0" indent="0" algn="l" rtl="0">
                <a:spcBef>
                  <a:spcPts val="0"/>
                </a:spcBef>
                <a:spcAft>
                  <a:spcPts val="0"/>
                </a:spcAft>
                <a:buNone/>
              </a:pPr>
              <a:r>
                <a:rPr lang="en" sz="2400">
                  <a:solidFill>
                    <a:schemeClr val="lt1"/>
                  </a:solidFill>
                  <a:latin typeface="Amatic SC"/>
                  <a:ea typeface="Amatic SC"/>
                  <a:cs typeface="Amatic SC"/>
                  <a:sym typeface="Amatic SC"/>
                </a:rPr>
                <a:t>~ sign indicates you are at the root folder</a:t>
              </a:r>
              <a:endParaRPr sz="2400">
                <a:solidFill>
                  <a:schemeClr val="lt1"/>
                </a:solidFill>
                <a:latin typeface="Amatic SC"/>
                <a:ea typeface="Amatic SC"/>
                <a:cs typeface="Amatic SC"/>
                <a:sym typeface="Amatic SC"/>
              </a:endParaRPr>
            </a:p>
            <a:p>
              <a:pPr marL="0" lvl="0" indent="0" algn="l" rtl="0">
                <a:spcBef>
                  <a:spcPts val="0"/>
                </a:spcBef>
                <a:spcAft>
                  <a:spcPts val="0"/>
                </a:spcAft>
                <a:buNone/>
              </a:pPr>
              <a:endParaRPr sz="2400">
                <a:solidFill>
                  <a:schemeClr val="lt1"/>
                </a:solidFill>
                <a:latin typeface="Amatic SC"/>
                <a:ea typeface="Amatic SC"/>
                <a:cs typeface="Amatic SC"/>
                <a:sym typeface="Amatic SC"/>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71" name="Google Shape;1971;p2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Commands we will discuss</a:t>
            </a:r>
            <a:endParaRPr/>
          </a:p>
        </p:txBody>
      </p:sp>
      <p:sp>
        <p:nvSpPr>
          <p:cNvPr id="1972" name="Google Shape;1972;p2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500"/>
              <a:t>Listing contents of a directory</a:t>
            </a:r>
            <a:endParaRPr sz="3500"/>
          </a:p>
          <a:p>
            <a:pPr marL="0" lvl="0" indent="0" algn="l" rtl="0">
              <a:spcBef>
                <a:spcPts val="600"/>
              </a:spcBef>
              <a:spcAft>
                <a:spcPts val="0"/>
              </a:spcAft>
              <a:buNone/>
            </a:pPr>
            <a:r>
              <a:rPr lang="en" sz="3500"/>
              <a:t>File system Navigation</a:t>
            </a:r>
            <a:endParaRPr sz="3500"/>
          </a:p>
          <a:p>
            <a:pPr marL="0" lvl="0" indent="0" algn="l" rtl="0">
              <a:spcBef>
                <a:spcPts val="600"/>
              </a:spcBef>
              <a:spcAft>
                <a:spcPts val="0"/>
              </a:spcAft>
              <a:buNone/>
            </a:pPr>
            <a:r>
              <a:rPr lang="en" sz="3500"/>
              <a:t>Adding/Removing users</a:t>
            </a:r>
            <a:endParaRPr sz="3500"/>
          </a:p>
          <a:p>
            <a:pPr marL="0" lvl="0" indent="0" algn="l" rtl="0">
              <a:spcBef>
                <a:spcPts val="600"/>
              </a:spcBef>
              <a:spcAft>
                <a:spcPts val="0"/>
              </a:spcAft>
              <a:buNone/>
            </a:pPr>
            <a:r>
              <a:rPr lang="en" sz="3500"/>
              <a:t>Adding/Removing groups</a:t>
            </a:r>
            <a:endParaRPr sz="3500"/>
          </a:p>
          <a:p>
            <a:pPr marL="0" lvl="0" indent="0" algn="l" rtl="0">
              <a:spcBef>
                <a:spcPts val="600"/>
              </a:spcBef>
              <a:spcAft>
                <a:spcPts val="0"/>
              </a:spcAft>
              <a:buNone/>
            </a:pPr>
            <a:endParaRPr sz="3500"/>
          </a:p>
          <a:p>
            <a:pPr marL="0" lvl="0" indent="0" algn="l" rtl="0">
              <a:spcBef>
                <a:spcPts val="600"/>
              </a:spcBef>
              <a:spcAft>
                <a:spcPts val="0"/>
              </a:spcAft>
              <a:buNone/>
            </a:pPr>
            <a:endParaRPr sz="3500"/>
          </a:p>
        </p:txBody>
      </p:sp>
      <p:sp>
        <p:nvSpPr>
          <p:cNvPr id="1973" name="Google Shape;1973;p2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
        <p:nvSpPr>
          <p:cNvPr id="1974" name="Google Shape;1974;p25"/>
          <p:cNvSpPr/>
          <p:nvPr/>
        </p:nvSpPr>
        <p:spPr>
          <a:xfrm>
            <a:off x="913125" y="1584800"/>
            <a:ext cx="269146" cy="268366"/>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5"/>
          <p:cNvSpPr/>
          <p:nvPr/>
        </p:nvSpPr>
        <p:spPr>
          <a:xfrm>
            <a:off x="913125" y="2194709"/>
            <a:ext cx="269146" cy="268366"/>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5"/>
          <p:cNvSpPr/>
          <p:nvPr/>
        </p:nvSpPr>
        <p:spPr>
          <a:xfrm>
            <a:off x="913125" y="2804617"/>
            <a:ext cx="269146" cy="268366"/>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5"/>
          <p:cNvSpPr/>
          <p:nvPr/>
        </p:nvSpPr>
        <p:spPr>
          <a:xfrm>
            <a:off x="913125" y="3414525"/>
            <a:ext cx="269146" cy="268366"/>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1"/>
        <p:cNvGrpSpPr/>
        <p:nvPr/>
      </p:nvGrpSpPr>
      <p:grpSpPr>
        <a:xfrm>
          <a:off x="0" y="0"/>
          <a:ext cx="0" cy="0"/>
          <a:chOff x="0" y="0"/>
          <a:chExt cx="0" cy="0"/>
        </a:xfrm>
      </p:grpSpPr>
      <p:sp>
        <p:nvSpPr>
          <p:cNvPr id="1982" name="Google Shape;1982;p26"/>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directory am I currently in?</a:t>
            </a:r>
            <a:endParaRPr/>
          </a:p>
        </p:txBody>
      </p:sp>
      <p:sp>
        <p:nvSpPr>
          <p:cNvPr id="1983" name="Google Shape;1983;p2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1984" name="Google Shape;1984;p26"/>
          <p:cNvSpPr/>
          <p:nvPr/>
        </p:nvSpPr>
        <p:spPr>
          <a:xfrm>
            <a:off x="5053450" y="2371725"/>
            <a:ext cx="684340" cy="620980"/>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88"/>
        <p:cNvGrpSpPr/>
        <p:nvPr/>
      </p:nvGrpSpPr>
      <p:grpSpPr>
        <a:xfrm>
          <a:off x="0" y="0"/>
          <a:ext cx="0" cy="0"/>
          <a:chOff x="0" y="0"/>
          <a:chExt cx="0" cy="0"/>
        </a:xfrm>
      </p:grpSpPr>
      <p:pic>
        <p:nvPicPr>
          <p:cNvPr id="1989" name="Google Shape;1989;p27"/>
          <p:cNvPicPr preferRelativeResize="0"/>
          <p:nvPr/>
        </p:nvPicPr>
        <p:blipFill>
          <a:blip r:embed="rId3">
            <a:alphaModFix/>
          </a:blip>
          <a:stretch>
            <a:fillRect/>
          </a:stretch>
        </p:blipFill>
        <p:spPr>
          <a:xfrm>
            <a:off x="0" y="174000"/>
            <a:ext cx="9144000" cy="4795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3"/>
        <p:cNvGrpSpPr/>
        <p:nvPr/>
      </p:nvGrpSpPr>
      <p:grpSpPr>
        <a:xfrm>
          <a:off x="0" y="0"/>
          <a:ext cx="0" cy="0"/>
          <a:chOff x="0" y="0"/>
          <a:chExt cx="0" cy="0"/>
        </a:xfrm>
      </p:grpSpPr>
      <p:sp>
        <p:nvSpPr>
          <p:cNvPr id="1994" name="Google Shape;1994;p2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Print name of current working directory</a:t>
            </a:r>
            <a:endParaRPr/>
          </a:p>
        </p:txBody>
      </p:sp>
      <p:sp>
        <p:nvSpPr>
          <p:cNvPr id="1995" name="Google Shape;1995;p28"/>
          <p:cNvSpPr txBox="1">
            <a:spLocks noGrp="1"/>
          </p:cNvSpPr>
          <p:nvPr>
            <p:ph type="body" idx="1"/>
          </p:nvPr>
        </p:nvSpPr>
        <p:spPr>
          <a:xfrm>
            <a:off x="1354800" y="1032200"/>
            <a:ext cx="2136300" cy="1344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6000"/>
              <a:t>pwd</a:t>
            </a:r>
            <a:endParaRPr sz="6000"/>
          </a:p>
        </p:txBody>
      </p:sp>
      <p:pic>
        <p:nvPicPr>
          <p:cNvPr id="1996" name="Google Shape;1996;p28"/>
          <p:cNvPicPr preferRelativeResize="0"/>
          <p:nvPr/>
        </p:nvPicPr>
        <p:blipFill>
          <a:blip r:embed="rId3">
            <a:alphaModFix/>
          </a:blip>
          <a:stretch>
            <a:fillRect/>
          </a:stretch>
        </p:blipFill>
        <p:spPr>
          <a:xfrm>
            <a:off x="1046400" y="2419650"/>
            <a:ext cx="6374550" cy="1139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00"/>
        <p:cNvGrpSpPr/>
        <p:nvPr/>
      </p:nvGrpSpPr>
      <p:grpSpPr>
        <a:xfrm>
          <a:off x="0" y="0"/>
          <a:ext cx="0" cy="0"/>
          <a:chOff x="0" y="0"/>
          <a:chExt cx="0" cy="0"/>
        </a:xfrm>
      </p:grpSpPr>
      <p:sp>
        <p:nvSpPr>
          <p:cNvPr id="2001" name="Google Shape;2001;p29"/>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Searching for help</a:t>
            </a:r>
            <a:endParaRPr/>
          </a:p>
        </p:txBody>
      </p:sp>
      <p:sp>
        <p:nvSpPr>
          <p:cNvPr id="2002" name="Google Shape;2002;p29"/>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man </a:t>
            </a:r>
            <a:r>
              <a:rPr lang="en" b="1"/>
              <a:t>[option] [section number] [command name]</a:t>
            </a:r>
            <a:endParaRPr b="1"/>
          </a:p>
          <a:p>
            <a:pPr marL="457200" lvl="0" indent="0" algn="l" rtl="0">
              <a:spcBef>
                <a:spcPts val="600"/>
              </a:spcBef>
              <a:spcAft>
                <a:spcPts val="0"/>
              </a:spcAft>
              <a:buNone/>
            </a:pPr>
            <a:r>
              <a:rPr lang="en" b="1"/>
              <a:t>option </a:t>
            </a:r>
            <a:r>
              <a:rPr lang="en"/>
              <a:t>– the search result output</a:t>
            </a:r>
            <a:endParaRPr/>
          </a:p>
          <a:p>
            <a:pPr marL="457200" lvl="0" indent="0" algn="l" rtl="0">
              <a:spcBef>
                <a:spcPts val="600"/>
              </a:spcBef>
              <a:spcAft>
                <a:spcPts val="0"/>
              </a:spcAft>
              <a:buNone/>
            </a:pPr>
            <a:r>
              <a:rPr lang="en" b="1"/>
              <a:t>section number</a:t>
            </a:r>
            <a:r>
              <a:rPr lang="en"/>
              <a:t> – the section in which to look for the man page.</a:t>
            </a:r>
            <a:endParaRPr/>
          </a:p>
          <a:p>
            <a:pPr marL="457200" lvl="0" indent="0" algn="l" rtl="0">
              <a:spcBef>
                <a:spcPts val="600"/>
              </a:spcBef>
              <a:spcAft>
                <a:spcPts val="0"/>
              </a:spcAft>
              <a:buNone/>
            </a:pPr>
            <a:r>
              <a:rPr lang="en" b="1"/>
              <a:t>command name</a:t>
            </a:r>
            <a:r>
              <a:rPr lang="en"/>
              <a:t> – the name of the command which man page you want to see.</a:t>
            </a:r>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
        <p:nvSpPr>
          <p:cNvPr id="2003" name="Google Shape;2003;p2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07"/>
        <p:cNvGrpSpPr/>
        <p:nvPr/>
      </p:nvGrpSpPr>
      <p:grpSpPr>
        <a:xfrm>
          <a:off x="0" y="0"/>
          <a:ext cx="0" cy="0"/>
          <a:chOff x="0" y="0"/>
          <a:chExt cx="0" cy="0"/>
        </a:xfrm>
      </p:grpSpPr>
      <p:sp>
        <p:nvSpPr>
          <p:cNvPr id="2008" name="Google Shape;2008;p3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pic>
        <p:nvPicPr>
          <p:cNvPr id="2009" name="Google Shape;2009;p30"/>
          <p:cNvPicPr preferRelativeResize="0"/>
          <p:nvPr/>
        </p:nvPicPr>
        <p:blipFill rotWithShape="1">
          <a:blip r:embed="rId3">
            <a:alphaModFix/>
          </a:blip>
          <a:srcRect r="20923"/>
          <a:stretch/>
        </p:blipFill>
        <p:spPr>
          <a:xfrm>
            <a:off x="1190163" y="635600"/>
            <a:ext cx="7230624" cy="4550349"/>
          </a:xfrm>
          <a:prstGeom prst="rect">
            <a:avLst/>
          </a:prstGeom>
          <a:noFill/>
          <a:ln>
            <a:noFill/>
          </a:ln>
        </p:spPr>
      </p:pic>
      <p:sp>
        <p:nvSpPr>
          <p:cNvPr id="2010" name="Google Shape;2010;p30"/>
          <p:cNvSpPr txBox="1"/>
          <p:nvPr/>
        </p:nvSpPr>
        <p:spPr>
          <a:xfrm>
            <a:off x="3515175" y="-3000"/>
            <a:ext cx="40752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a:solidFill>
                  <a:srgbClr val="FFFFFF"/>
                </a:solidFill>
              </a:rPr>
              <a:t>man ls</a:t>
            </a:r>
            <a:endParaRPr sz="3200">
              <a:solidFill>
                <a:srgbClr val="FFFFF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4"/>
        <p:cNvGrpSpPr/>
        <p:nvPr/>
      </p:nvGrpSpPr>
      <p:grpSpPr>
        <a:xfrm>
          <a:off x="0" y="0"/>
          <a:ext cx="0" cy="0"/>
          <a:chOff x="0" y="0"/>
          <a:chExt cx="0" cy="0"/>
        </a:xfrm>
      </p:grpSpPr>
      <p:sp>
        <p:nvSpPr>
          <p:cNvPr id="2015" name="Google Shape;2015;p31"/>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List Directory Contents</a:t>
            </a:r>
            <a:endParaRPr/>
          </a:p>
        </p:txBody>
      </p:sp>
      <p:sp>
        <p:nvSpPr>
          <p:cNvPr id="2016" name="Google Shape;2016;p3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18</a:t>
            </a:fld>
            <a:endParaRPr/>
          </a:p>
        </p:txBody>
      </p:sp>
      <p:sp>
        <p:nvSpPr>
          <p:cNvPr id="2017" name="Google Shape;2017;p31"/>
          <p:cNvSpPr/>
          <p:nvPr/>
        </p:nvSpPr>
        <p:spPr>
          <a:xfrm>
            <a:off x="6871725" y="2350500"/>
            <a:ext cx="684340" cy="620980"/>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1"/>
        <p:cNvGrpSpPr/>
        <p:nvPr/>
      </p:nvGrpSpPr>
      <p:grpSpPr>
        <a:xfrm>
          <a:off x="0" y="0"/>
          <a:ext cx="0" cy="0"/>
          <a:chOff x="0" y="0"/>
          <a:chExt cx="0" cy="0"/>
        </a:xfrm>
      </p:grpSpPr>
      <p:sp>
        <p:nvSpPr>
          <p:cNvPr id="2022" name="Google Shape;2022;p32"/>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List content</a:t>
            </a:r>
            <a:endParaRPr/>
          </a:p>
        </p:txBody>
      </p:sp>
      <p:sp>
        <p:nvSpPr>
          <p:cNvPr id="2023" name="Google Shape;2023;p32"/>
          <p:cNvSpPr txBox="1">
            <a:spLocks noGrp="1"/>
          </p:cNvSpPr>
          <p:nvPr>
            <p:ph type="body" idx="1"/>
          </p:nvPr>
        </p:nvSpPr>
        <p:spPr>
          <a:xfrm>
            <a:off x="387900" y="863550"/>
            <a:ext cx="85206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a:t>ls</a:t>
            </a:r>
            <a:endParaRPr sz="4800"/>
          </a:p>
          <a:p>
            <a:pPr marL="0" lvl="0" indent="0" algn="l" rtl="0">
              <a:spcBef>
                <a:spcPts val="600"/>
              </a:spcBef>
              <a:spcAft>
                <a:spcPts val="0"/>
              </a:spcAft>
              <a:buNone/>
            </a:pPr>
            <a:endParaRPr sz="4800"/>
          </a:p>
        </p:txBody>
      </p:sp>
      <p:pic>
        <p:nvPicPr>
          <p:cNvPr id="2024" name="Google Shape;2024;p32"/>
          <p:cNvPicPr preferRelativeResize="0"/>
          <p:nvPr/>
        </p:nvPicPr>
        <p:blipFill rotWithShape="1">
          <a:blip r:embed="rId3">
            <a:alphaModFix/>
          </a:blip>
          <a:srcRect t="19633"/>
          <a:stretch/>
        </p:blipFill>
        <p:spPr>
          <a:xfrm>
            <a:off x="245175" y="2068675"/>
            <a:ext cx="8846374" cy="940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9"/>
        <p:cNvGrpSpPr/>
        <p:nvPr/>
      </p:nvGrpSpPr>
      <p:grpSpPr>
        <a:xfrm>
          <a:off x="0" y="0"/>
          <a:ext cx="0" cy="0"/>
          <a:chOff x="0" y="0"/>
          <a:chExt cx="0" cy="0"/>
        </a:xfrm>
      </p:grpSpPr>
      <p:sp>
        <p:nvSpPr>
          <p:cNvPr id="1900" name="Google Shape;1900;p14"/>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System Administration 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28"/>
        <p:cNvGrpSpPr/>
        <p:nvPr/>
      </p:nvGrpSpPr>
      <p:grpSpPr>
        <a:xfrm>
          <a:off x="0" y="0"/>
          <a:ext cx="0" cy="0"/>
          <a:chOff x="0" y="0"/>
          <a:chExt cx="0" cy="0"/>
        </a:xfrm>
      </p:grpSpPr>
      <p:sp>
        <p:nvSpPr>
          <p:cNvPr id="2029" name="Google Shape;2029;p33"/>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List content contd.</a:t>
            </a:r>
            <a:endParaRPr/>
          </a:p>
        </p:txBody>
      </p:sp>
      <p:sp>
        <p:nvSpPr>
          <p:cNvPr id="2030" name="Google Shape;2030;p33"/>
          <p:cNvSpPr txBox="1">
            <a:spLocks noGrp="1"/>
          </p:cNvSpPr>
          <p:nvPr>
            <p:ph type="body" idx="1"/>
          </p:nvPr>
        </p:nvSpPr>
        <p:spPr>
          <a:xfrm>
            <a:off x="616500" y="863550"/>
            <a:ext cx="85206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a:t>ls -la</a:t>
            </a:r>
            <a:endParaRPr sz="4800"/>
          </a:p>
          <a:p>
            <a:pPr marL="0" lvl="0" indent="0" algn="l" rtl="0">
              <a:spcBef>
                <a:spcPts val="600"/>
              </a:spcBef>
              <a:spcAft>
                <a:spcPts val="0"/>
              </a:spcAft>
              <a:buNone/>
            </a:pPr>
            <a:endParaRPr sz="4800"/>
          </a:p>
        </p:txBody>
      </p:sp>
      <p:pic>
        <p:nvPicPr>
          <p:cNvPr id="2031" name="Google Shape;2031;p33"/>
          <p:cNvPicPr preferRelativeResize="0"/>
          <p:nvPr/>
        </p:nvPicPr>
        <p:blipFill rotWithShape="1">
          <a:blip r:embed="rId3">
            <a:alphaModFix/>
          </a:blip>
          <a:srcRect t="3025"/>
          <a:stretch/>
        </p:blipFill>
        <p:spPr>
          <a:xfrm>
            <a:off x="2568225" y="1169150"/>
            <a:ext cx="5473251" cy="39553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5"/>
        <p:cNvGrpSpPr/>
        <p:nvPr/>
      </p:nvGrpSpPr>
      <p:grpSpPr>
        <a:xfrm>
          <a:off x="0" y="0"/>
          <a:ext cx="0" cy="0"/>
          <a:chOff x="0" y="0"/>
          <a:chExt cx="0" cy="0"/>
        </a:xfrm>
      </p:grpSpPr>
      <p:sp>
        <p:nvSpPr>
          <p:cNvPr id="2036" name="Google Shape;2036;p34"/>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Login to your device</a:t>
            </a:r>
            <a:endParaRPr/>
          </a:p>
        </p:txBody>
      </p:sp>
      <p:sp>
        <p:nvSpPr>
          <p:cNvPr id="2037" name="Google Shape;2037;p34"/>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000"/>
              <a:t>Steps:</a:t>
            </a:r>
            <a:endParaRPr sz="3000"/>
          </a:p>
          <a:p>
            <a:pPr marL="457200" lvl="0" indent="-419100" algn="l" rtl="0">
              <a:spcBef>
                <a:spcPts val="600"/>
              </a:spcBef>
              <a:spcAft>
                <a:spcPts val="0"/>
              </a:spcAft>
              <a:buSzPts val="3000"/>
              <a:buAutoNum type="arabicPeriod"/>
            </a:pPr>
            <a:r>
              <a:rPr lang="en" sz="3000"/>
              <a:t>Login to: </a:t>
            </a:r>
            <a:r>
              <a:rPr lang="en" sz="3000" b="1" u="sng">
                <a:solidFill>
                  <a:schemeClr val="hlink"/>
                </a:solidFill>
                <a:hlinkClick r:id="rId3"/>
              </a:rPr>
              <a:t>https://cdr-vcenter.cse.buffalo.edu/</a:t>
            </a:r>
            <a:endParaRPr sz="3000" b="1"/>
          </a:p>
          <a:p>
            <a:pPr marL="457200" lvl="0" indent="-419100" algn="l" rtl="0">
              <a:spcBef>
                <a:spcPts val="0"/>
              </a:spcBef>
              <a:spcAft>
                <a:spcPts val="0"/>
              </a:spcAft>
              <a:buSzPts val="3000"/>
              <a:buAutoNum type="arabicPeriod"/>
            </a:pPr>
            <a:r>
              <a:rPr lang="en" sz="3000"/>
              <a:t>Use the credentials in the back of your name tags to login.</a:t>
            </a:r>
            <a:endParaRPr sz="3000"/>
          </a:p>
          <a:p>
            <a:pPr marL="0" lvl="0" indent="0" algn="l" rtl="0">
              <a:spcBef>
                <a:spcPts val="600"/>
              </a:spcBef>
              <a:spcAft>
                <a:spcPts val="0"/>
              </a:spcAft>
              <a:buNone/>
            </a:pPr>
            <a:endParaRPr sz="3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1"/>
        <p:cNvGrpSpPr/>
        <p:nvPr/>
      </p:nvGrpSpPr>
      <p:grpSpPr>
        <a:xfrm>
          <a:off x="0" y="0"/>
          <a:ext cx="0" cy="0"/>
          <a:chOff x="0" y="0"/>
          <a:chExt cx="0" cy="0"/>
        </a:xfrm>
      </p:grpSpPr>
      <p:sp>
        <p:nvSpPr>
          <p:cNvPr id="2042" name="Google Shape;2042;p3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Exercise (Follow Along)</a:t>
            </a:r>
            <a:endParaRPr/>
          </a:p>
        </p:txBody>
      </p:sp>
      <p:sp>
        <p:nvSpPr>
          <p:cNvPr id="2043" name="Google Shape;2043;p3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533400" algn="l" rtl="0">
              <a:spcBef>
                <a:spcPts val="600"/>
              </a:spcBef>
              <a:spcAft>
                <a:spcPts val="0"/>
              </a:spcAft>
              <a:buSzPts val="4800"/>
              <a:buAutoNum type="arabicPeriod"/>
            </a:pPr>
            <a:r>
              <a:rPr lang="en" sz="4800"/>
              <a:t>pwd</a:t>
            </a:r>
            <a:endParaRPr sz="4800"/>
          </a:p>
          <a:p>
            <a:pPr marL="457200" lvl="0" indent="-533400" algn="l" rtl="0">
              <a:spcBef>
                <a:spcPts val="0"/>
              </a:spcBef>
              <a:spcAft>
                <a:spcPts val="0"/>
              </a:spcAft>
              <a:buSzPts val="4800"/>
              <a:buAutoNum type="arabicPeriod"/>
            </a:pPr>
            <a:r>
              <a:rPr lang="en" sz="4800"/>
              <a:t>ls</a:t>
            </a:r>
            <a:endParaRPr sz="4800"/>
          </a:p>
          <a:p>
            <a:pPr marL="457200" lvl="0" indent="-533400" algn="l" rtl="0">
              <a:spcBef>
                <a:spcPts val="0"/>
              </a:spcBef>
              <a:spcAft>
                <a:spcPts val="0"/>
              </a:spcAft>
              <a:buSzPts val="4800"/>
              <a:buAutoNum type="arabicPeriod"/>
            </a:pPr>
            <a:r>
              <a:rPr lang="en" sz="4800"/>
              <a:t>ls -la</a:t>
            </a:r>
            <a:endParaRPr sz="48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2048" name="Google Shape;2048;p36"/>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Change Directory</a:t>
            </a:r>
            <a:endParaRPr/>
          </a:p>
        </p:txBody>
      </p:sp>
      <p:sp>
        <p:nvSpPr>
          <p:cNvPr id="2049" name="Google Shape;2049;p3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2050" name="Google Shape;2050;p36"/>
          <p:cNvSpPr/>
          <p:nvPr/>
        </p:nvSpPr>
        <p:spPr>
          <a:xfrm>
            <a:off x="6185925" y="2350500"/>
            <a:ext cx="684340" cy="620980"/>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54"/>
        <p:cNvGrpSpPr/>
        <p:nvPr/>
      </p:nvGrpSpPr>
      <p:grpSpPr>
        <a:xfrm>
          <a:off x="0" y="0"/>
          <a:ext cx="0" cy="0"/>
          <a:chOff x="0" y="0"/>
          <a:chExt cx="0" cy="0"/>
        </a:xfrm>
      </p:grpSpPr>
      <p:sp>
        <p:nvSpPr>
          <p:cNvPr id="2055" name="Google Shape;2055;p3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Change directory</a:t>
            </a:r>
            <a:endParaRPr/>
          </a:p>
        </p:txBody>
      </p:sp>
      <p:sp>
        <p:nvSpPr>
          <p:cNvPr id="2056" name="Google Shape;2056;p37"/>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a:t>cd /var</a:t>
            </a:r>
            <a:endParaRPr sz="4800"/>
          </a:p>
          <a:p>
            <a:pPr marL="0" lvl="0" indent="0" algn="l" rtl="0">
              <a:spcBef>
                <a:spcPts val="600"/>
              </a:spcBef>
              <a:spcAft>
                <a:spcPts val="0"/>
              </a:spcAft>
              <a:buNone/>
            </a:pPr>
            <a:r>
              <a:rPr lang="en" sz="4800"/>
              <a:t>ls /log</a:t>
            </a:r>
            <a:endParaRPr sz="4800"/>
          </a:p>
        </p:txBody>
      </p:sp>
      <p:pic>
        <p:nvPicPr>
          <p:cNvPr id="2057" name="Google Shape;2057;p37"/>
          <p:cNvPicPr preferRelativeResize="0"/>
          <p:nvPr/>
        </p:nvPicPr>
        <p:blipFill rotWithShape="1">
          <a:blip r:embed="rId3">
            <a:alphaModFix/>
          </a:blip>
          <a:srcRect t="17115" r="3166"/>
          <a:stretch/>
        </p:blipFill>
        <p:spPr>
          <a:xfrm>
            <a:off x="3573900" y="1539700"/>
            <a:ext cx="5274676" cy="2384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61"/>
        <p:cNvGrpSpPr/>
        <p:nvPr/>
      </p:nvGrpSpPr>
      <p:grpSpPr>
        <a:xfrm>
          <a:off x="0" y="0"/>
          <a:ext cx="0" cy="0"/>
          <a:chOff x="0" y="0"/>
          <a:chExt cx="0" cy="0"/>
        </a:xfrm>
      </p:grpSpPr>
      <p:sp>
        <p:nvSpPr>
          <p:cNvPr id="2062" name="Google Shape;2062;p38"/>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Reading Files</a:t>
            </a:r>
            <a:endParaRPr/>
          </a:p>
        </p:txBody>
      </p:sp>
      <p:sp>
        <p:nvSpPr>
          <p:cNvPr id="2063" name="Google Shape;2063;p3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2064" name="Google Shape;2064;p38"/>
          <p:cNvSpPr/>
          <p:nvPr/>
        </p:nvSpPr>
        <p:spPr>
          <a:xfrm>
            <a:off x="5815003" y="2417729"/>
            <a:ext cx="467577" cy="471573"/>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68"/>
        <p:cNvGrpSpPr/>
        <p:nvPr/>
      </p:nvGrpSpPr>
      <p:grpSpPr>
        <a:xfrm>
          <a:off x="0" y="0"/>
          <a:ext cx="0" cy="0"/>
          <a:chOff x="0" y="0"/>
          <a:chExt cx="0" cy="0"/>
        </a:xfrm>
      </p:grpSpPr>
      <p:sp>
        <p:nvSpPr>
          <p:cNvPr id="2069" name="Google Shape;2069;p39"/>
          <p:cNvSpPr txBox="1">
            <a:spLocks noGrp="1"/>
          </p:cNvSpPr>
          <p:nvPr>
            <p:ph type="title"/>
          </p:nvPr>
        </p:nvSpPr>
        <p:spPr>
          <a:xfrm>
            <a:off x="1131750" y="1658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Reading Files</a:t>
            </a:r>
            <a:endParaRPr/>
          </a:p>
        </p:txBody>
      </p:sp>
      <p:sp>
        <p:nvSpPr>
          <p:cNvPr id="2070" name="Google Shape;2070;p39"/>
          <p:cNvSpPr txBox="1">
            <a:spLocks noGrp="1"/>
          </p:cNvSpPr>
          <p:nvPr>
            <p:ph type="body" idx="1"/>
          </p:nvPr>
        </p:nvSpPr>
        <p:spPr>
          <a:xfrm>
            <a:off x="1131750" y="8556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a:t>cat /log/auth.log</a:t>
            </a:r>
            <a:endParaRPr sz="4800"/>
          </a:p>
        </p:txBody>
      </p:sp>
      <p:pic>
        <p:nvPicPr>
          <p:cNvPr id="2071" name="Google Shape;2071;p39"/>
          <p:cNvPicPr preferRelativeResize="0"/>
          <p:nvPr/>
        </p:nvPicPr>
        <p:blipFill rotWithShape="1">
          <a:blip r:embed="rId3">
            <a:alphaModFix/>
          </a:blip>
          <a:srcRect t="30020"/>
          <a:stretch/>
        </p:blipFill>
        <p:spPr>
          <a:xfrm>
            <a:off x="311699" y="1996104"/>
            <a:ext cx="8520601" cy="312187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6" name="Google Shape;2076;p40"/>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Exercise (Follow Along)</a:t>
            </a:r>
            <a:endParaRPr/>
          </a:p>
        </p:txBody>
      </p:sp>
      <p:sp>
        <p:nvSpPr>
          <p:cNvPr id="2077" name="Google Shape;2077;p40"/>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533400" algn="l" rtl="0">
              <a:spcBef>
                <a:spcPts val="600"/>
              </a:spcBef>
              <a:spcAft>
                <a:spcPts val="0"/>
              </a:spcAft>
              <a:buSzPts val="4800"/>
              <a:buAutoNum type="arabicPeriod"/>
            </a:pPr>
            <a:r>
              <a:rPr lang="en" sz="4800"/>
              <a:t>cd /var</a:t>
            </a:r>
            <a:endParaRPr sz="4800"/>
          </a:p>
          <a:p>
            <a:pPr marL="457200" lvl="0" indent="-533400" algn="l" rtl="0">
              <a:spcBef>
                <a:spcPts val="0"/>
              </a:spcBef>
              <a:spcAft>
                <a:spcPts val="0"/>
              </a:spcAft>
              <a:buSzPts val="4800"/>
              <a:buAutoNum type="arabicPeriod"/>
            </a:pPr>
            <a:r>
              <a:rPr lang="en" sz="4800"/>
              <a:t>ls /log</a:t>
            </a:r>
            <a:endParaRPr sz="4800"/>
          </a:p>
          <a:p>
            <a:pPr marL="457200" lvl="0" indent="-533400" algn="l" rtl="0">
              <a:spcBef>
                <a:spcPts val="0"/>
              </a:spcBef>
              <a:spcAft>
                <a:spcPts val="0"/>
              </a:spcAft>
              <a:buSzPts val="4800"/>
              <a:buAutoNum type="arabicPeriod"/>
            </a:pPr>
            <a:r>
              <a:rPr lang="en" sz="4800"/>
              <a:t>cat /log/auth.log</a:t>
            </a:r>
            <a:endParaRPr sz="48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81"/>
        <p:cNvGrpSpPr/>
        <p:nvPr/>
      </p:nvGrpSpPr>
      <p:grpSpPr>
        <a:xfrm>
          <a:off x="0" y="0"/>
          <a:ext cx="0" cy="0"/>
          <a:chOff x="0" y="0"/>
          <a:chExt cx="0" cy="0"/>
        </a:xfrm>
      </p:grpSpPr>
      <p:sp>
        <p:nvSpPr>
          <p:cNvPr id="2082" name="Google Shape;2082;p41"/>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Activity</a:t>
            </a:r>
            <a:endParaRPr/>
          </a:p>
        </p:txBody>
      </p:sp>
      <p:sp>
        <p:nvSpPr>
          <p:cNvPr id="2083" name="Google Shape;2083;p4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
        <p:nvSpPr>
          <p:cNvPr id="2084" name="Google Shape;2084;p41"/>
          <p:cNvSpPr/>
          <p:nvPr/>
        </p:nvSpPr>
        <p:spPr>
          <a:xfrm>
            <a:off x="5467023" y="2297058"/>
            <a:ext cx="435131" cy="591495"/>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88"/>
        <p:cNvGrpSpPr/>
        <p:nvPr/>
      </p:nvGrpSpPr>
      <p:grpSpPr>
        <a:xfrm>
          <a:off x="0" y="0"/>
          <a:ext cx="0" cy="0"/>
          <a:chOff x="0" y="0"/>
          <a:chExt cx="0" cy="0"/>
        </a:xfrm>
      </p:grpSpPr>
      <p:sp>
        <p:nvSpPr>
          <p:cNvPr id="2089" name="Google Shape;2089;p42"/>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Easter Egg Hunt (10-15 minutes)</a:t>
            </a:r>
            <a:endParaRPr/>
          </a:p>
        </p:txBody>
      </p:sp>
      <p:sp>
        <p:nvSpPr>
          <p:cNvPr id="2090" name="Google Shape;2090;p42"/>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rgbClr val="595959"/>
                </a:solidFill>
                <a:latin typeface="Arial"/>
                <a:ea typeface="Arial"/>
                <a:cs typeface="Arial"/>
                <a:sym typeface="Arial"/>
              </a:rPr>
              <a:t>Try to find the following files in various folders located on your file system.</a:t>
            </a:r>
            <a:endParaRPr sz="1800">
              <a:solidFill>
                <a:srgbClr val="595959"/>
              </a:solidFill>
              <a:latin typeface="Arial"/>
              <a:ea typeface="Arial"/>
              <a:cs typeface="Arial"/>
              <a:sym typeface="Arial"/>
            </a:endParaRPr>
          </a:p>
          <a:p>
            <a:pPr marL="0" lvl="0" indent="0" algn="l" rtl="0">
              <a:lnSpc>
                <a:spcPct val="115000"/>
              </a:lnSpc>
              <a:spcBef>
                <a:spcPts val="1600"/>
              </a:spcBef>
              <a:spcAft>
                <a:spcPts val="0"/>
              </a:spcAft>
              <a:buNone/>
            </a:pPr>
            <a:r>
              <a:rPr lang="en" sz="1800">
                <a:solidFill>
                  <a:srgbClr val="595959"/>
                </a:solidFill>
                <a:latin typeface="Arial"/>
                <a:ea typeface="Arial"/>
                <a:cs typeface="Arial"/>
                <a:sym typeface="Arial"/>
              </a:rPr>
              <a:t>The file names to look for are:</a:t>
            </a:r>
            <a:endParaRPr sz="1800">
              <a:solidFill>
                <a:srgbClr val="595959"/>
              </a:solidFill>
              <a:latin typeface="Arial"/>
              <a:ea typeface="Arial"/>
              <a:cs typeface="Arial"/>
              <a:sym typeface="Arial"/>
            </a:endParaRPr>
          </a:p>
          <a:p>
            <a:pPr marL="0" lvl="0" indent="0" algn="l" rtl="0">
              <a:lnSpc>
                <a:spcPct val="115000"/>
              </a:lnSpc>
              <a:spcBef>
                <a:spcPts val="1600"/>
              </a:spcBef>
              <a:spcAft>
                <a:spcPts val="0"/>
              </a:spcAft>
              <a:buNone/>
            </a:pPr>
            <a:r>
              <a:rPr lang="en" sz="1800" u="sng">
                <a:solidFill>
                  <a:srgbClr val="0097A7"/>
                </a:solidFill>
                <a:latin typeface="Arial"/>
                <a:ea typeface="Arial"/>
                <a:cs typeface="Arial"/>
                <a:sym typeface="Arial"/>
                <a:hlinkClick r:id="rId3">
                  <a:extLst>
                    <a:ext uri="{A12FA001-AC4F-418D-AE19-62706E023703}">
                      <ahyp:hlinkClr xmlns:ahyp="http://schemas.microsoft.com/office/drawing/2018/hyperlinkcolor" val="tx"/>
                    </a:ext>
                  </a:extLst>
                </a:hlinkClick>
              </a:rPr>
              <a:t>Ant-Man</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4">
                  <a:extLst>
                    <a:ext uri="{A12FA001-AC4F-418D-AE19-62706E023703}">
                      <ahyp:hlinkClr xmlns:ahyp="http://schemas.microsoft.com/office/drawing/2018/hyperlinkcolor" val="tx"/>
                    </a:ext>
                  </a:extLst>
                </a:hlinkClick>
              </a:rPr>
              <a:t>Aquaman</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5">
                  <a:extLst>
                    <a:ext uri="{A12FA001-AC4F-418D-AE19-62706E023703}">
                      <ahyp:hlinkClr xmlns:ahyp="http://schemas.microsoft.com/office/drawing/2018/hyperlinkcolor" val="tx"/>
                    </a:ext>
                  </a:extLst>
                </a:hlinkClick>
              </a:rPr>
              <a:t>Asterix</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6">
                  <a:extLst>
                    <a:ext uri="{A12FA001-AC4F-418D-AE19-62706E023703}">
                      <ahyp:hlinkClr xmlns:ahyp="http://schemas.microsoft.com/office/drawing/2018/hyperlinkcolor" val="tx"/>
                    </a:ext>
                  </a:extLst>
                </a:hlinkClick>
              </a:rPr>
              <a:t>The Atom</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7">
                  <a:extLst>
                    <a:ext uri="{A12FA001-AC4F-418D-AE19-62706E023703}">
                      <ahyp:hlinkClr xmlns:ahyp="http://schemas.microsoft.com/office/drawing/2018/hyperlinkcolor" val="tx"/>
                    </a:ext>
                  </a:extLst>
                </a:hlinkClick>
              </a:rPr>
              <a:t>The Avengers</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8">
                  <a:extLst>
                    <a:ext uri="{A12FA001-AC4F-418D-AE19-62706E023703}">
                      <ahyp:hlinkClr xmlns:ahyp="http://schemas.microsoft.com/office/drawing/2018/hyperlinkcolor" val="tx"/>
                    </a:ext>
                  </a:extLst>
                </a:hlinkClick>
              </a:rPr>
              <a:t>Batgirl</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9">
                  <a:extLst>
                    <a:ext uri="{A12FA001-AC4F-418D-AE19-62706E023703}">
                      <ahyp:hlinkClr xmlns:ahyp="http://schemas.microsoft.com/office/drawing/2018/hyperlinkcolor" val="tx"/>
                    </a:ext>
                  </a:extLst>
                </a:hlinkClick>
              </a:rPr>
              <a:t>Batman</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10">
                  <a:extLst>
                    <a:ext uri="{A12FA001-AC4F-418D-AE19-62706E023703}">
                      <ahyp:hlinkClr xmlns:ahyp="http://schemas.microsoft.com/office/drawing/2018/hyperlinkcolor" val="tx"/>
                    </a:ext>
                  </a:extLst>
                </a:hlinkClick>
              </a:rPr>
              <a:t>Batwoman</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11">
                  <a:extLst>
                    <a:ext uri="{A12FA001-AC4F-418D-AE19-62706E023703}">
                      <ahyp:hlinkClr xmlns:ahyp="http://schemas.microsoft.com/office/drawing/2018/hyperlinkcolor" val="tx"/>
                    </a:ext>
                  </a:extLst>
                </a:hlinkClick>
              </a:rPr>
              <a:t>Black Canary</a:t>
            </a:r>
            <a:r>
              <a:rPr lang="en" sz="1800">
                <a:solidFill>
                  <a:srgbClr val="595959"/>
                </a:solidFill>
                <a:latin typeface="Arial"/>
                <a:ea typeface="Arial"/>
                <a:cs typeface="Arial"/>
                <a:sym typeface="Arial"/>
              </a:rPr>
              <a:t> </a:t>
            </a:r>
            <a:r>
              <a:rPr lang="en" sz="1800" u="sng">
                <a:solidFill>
                  <a:srgbClr val="0097A7"/>
                </a:solidFill>
                <a:latin typeface="Arial"/>
                <a:ea typeface="Arial"/>
                <a:cs typeface="Arial"/>
                <a:sym typeface="Arial"/>
                <a:hlinkClick r:id="rId12">
                  <a:extLst>
                    <a:ext uri="{A12FA001-AC4F-418D-AE19-62706E023703}">
                      <ahyp:hlinkClr xmlns:ahyp="http://schemas.microsoft.com/office/drawing/2018/hyperlinkcolor" val="tx"/>
                    </a:ext>
                  </a:extLst>
                </a:hlinkClick>
              </a:rPr>
              <a:t>Black Panther</a:t>
            </a:r>
            <a:endParaRPr sz="1800" u="sng">
              <a:solidFill>
                <a:srgbClr val="595959"/>
              </a:solidFill>
              <a:latin typeface="Arial"/>
              <a:ea typeface="Arial"/>
              <a:cs typeface="Arial"/>
              <a:sym typeface="Arial"/>
            </a:endParaRPr>
          </a:p>
          <a:p>
            <a:pPr marL="0" lvl="0" indent="0" algn="l" rtl="0">
              <a:lnSpc>
                <a:spcPct val="115000"/>
              </a:lnSpc>
              <a:spcBef>
                <a:spcPts val="1600"/>
              </a:spcBef>
              <a:spcAft>
                <a:spcPts val="0"/>
              </a:spcAft>
              <a:buNone/>
            </a:pPr>
            <a:r>
              <a:rPr lang="en" sz="1800" b="1">
                <a:solidFill>
                  <a:srgbClr val="595959"/>
                </a:solidFill>
                <a:latin typeface="Arial"/>
                <a:ea typeface="Arial"/>
                <a:cs typeface="Arial"/>
                <a:sym typeface="Arial"/>
              </a:rPr>
              <a:t>More advanced users</a:t>
            </a:r>
            <a:r>
              <a:rPr lang="en" sz="1800">
                <a:solidFill>
                  <a:srgbClr val="595959"/>
                </a:solidFill>
                <a:latin typeface="Arial"/>
                <a:ea typeface="Arial"/>
                <a:cs typeface="Arial"/>
                <a:sym typeface="Arial"/>
              </a:rPr>
              <a:t>: Try to find out file locations without using the change directory and ls commands.</a:t>
            </a:r>
            <a:endParaRPr sz="1800">
              <a:solidFill>
                <a:srgbClr val="595959"/>
              </a:solidFill>
              <a:latin typeface="Arial"/>
              <a:ea typeface="Arial"/>
              <a:cs typeface="Arial"/>
              <a:sym typeface="Arial"/>
            </a:endParaRPr>
          </a:p>
          <a:p>
            <a:pPr marL="0" lvl="0" indent="0" algn="l" rtl="0">
              <a:spcBef>
                <a:spcPts val="1600"/>
              </a:spcBef>
              <a:spcAft>
                <a:spcPts val="0"/>
              </a:spcAft>
              <a:buNone/>
            </a:pPr>
            <a:endParaRPr/>
          </a:p>
        </p:txBody>
      </p:sp>
      <p:sp>
        <p:nvSpPr>
          <p:cNvPr id="2091" name="Google Shape;2091;p4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5"/>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Objectives/Learning Outcomes</a:t>
            </a:r>
            <a:endParaRPr/>
          </a:p>
        </p:txBody>
      </p:sp>
      <p:sp>
        <p:nvSpPr>
          <p:cNvPr id="1906" name="Google Shape;1906;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95"/>
        <p:cNvGrpSpPr/>
        <p:nvPr/>
      </p:nvGrpSpPr>
      <p:grpSpPr>
        <a:xfrm>
          <a:off x="0" y="0"/>
          <a:ext cx="0" cy="0"/>
          <a:chOff x="0" y="0"/>
          <a:chExt cx="0" cy="0"/>
        </a:xfrm>
      </p:grpSpPr>
      <p:sp>
        <p:nvSpPr>
          <p:cNvPr id="2096" name="Google Shape;2096;p43"/>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lnSpc>
                <a:spcPct val="115000"/>
              </a:lnSpc>
              <a:spcBef>
                <a:spcPts val="0"/>
              </a:spcBef>
              <a:spcAft>
                <a:spcPts val="1600"/>
              </a:spcAft>
              <a:buClr>
                <a:schemeClr val="dk1"/>
              </a:buClr>
              <a:buSzPts val="1100"/>
              <a:buFont typeface="Arial"/>
              <a:buNone/>
            </a:pPr>
            <a:r>
              <a:rPr lang="en" sz="1800">
                <a:solidFill>
                  <a:schemeClr val="dk2"/>
                </a:solidFill>
              </a:rPr>
              <a:t>Try to find out file locations without using the change directory and ls commands</a:t>
            </a:r>
            <a:endParaRPr/>
          </a:p>
        </p:txBody>
      </p:sp>
      <p:sp>
        <p:nvSpPr>
          <p:cNvPr id="2097" name="Google Shape;2097;p43"/>
          <p:cNvSpPr txBox="1">
            <a:spLocks noGrp="1"/>
          </p:cNvSpPr>
          <p:nvPr>
            <p:ph type="body" idx="1"/>
          </p:nvPr>
        </p:nvSpPr>
        <p:spPr>
          <a:xfrm>
            <a:off x="692700" y="771475"/>
            <a:ext cx="85206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sz="4800"/>
              <a:t>find . -name '*.txt'</a:t>
            </a:r>
            <a:endParaRPr sz="4800"/>
          </a:p>
          <a:p>
            <a:pPr marL="0" lvl="0" indent="0" algn="l" rtl="0">
              <a:spcBef>
                <a:spcPts val="600"/>
              </a:spcBef>
              <a:spcAft>
                <a:spcPts val="0"/>
              </a:spcAft>
              <a:buNone/>
            </a:pPr>
            <a:endParaRPr sz="4800"/>
          </a:p>
        </p:txBody>
      </p:sp>
      <p:pic>
        <p:nvPicPr>
          <p:cNvPr id="2098" name="Google Shape;2098;p43"/>
          <p:cNvPicPr preferRelativeResize="0"/>
          <p:nvPr/>
        </p:nvPicPr>
        <p:blipFill>
          <a:blip r:embed="rId3">
            <a:alphaModFix/>
          </a:blip>
          <a:stretch>
            <a:fillRect/>
          </a:stretch>
        </p:blipFill>
        <p:spPr>
          <a:xfrm>
            <a:off x="466950" y="1757025"/>
            <a:ext cx="8582949" cy="33369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02"/>
        <p:cNvGrpSpPr/>
        <p:nvPr/>
      </p:nvGrpSpPr>
      <p:grpSpPr>
        <a:xfrm>
          <a:off x="0" y="0"/>
          <a:ext cx="0" cy="0"/>
          <a:chOff x="0" y="0"/>
          <a:chExt cx="0" cy="0"/>
        </a:xfrm>
      </p:grpSpPr>
      <p:sp>
        <p:nvSpPr>
          <p:cNvPr id="2103" name="Google Shape;2103;p44"/>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 User</a:t>
            </a:r>
            <a:endParaRPr/>
          </a:p>
        </p:txBody>
      </p:sp>
      <p:sp>
        <p:nvSpPr>
          <p:cNvPr id="2104" name="Google Shape;2104;p4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
        <p:nvSpPr>
          <p:cNvPr id="2105" name="Google Shape;2105;p44"/>
          <p:cNvSpPr/>
          <p:nvPr/>
        </p:nvSpPr>
        <p:spPr>
          <a:xfrm>
            <a:off x="5797731" y="2215690"/>
            <a:ext cx="648478" cy="686655"/>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09"/>
        <p:cNvGrpSpPr/>
        <p:nvPr/>
      </p:nvGrpSpPr>
      <p:grpSpPr>
        <a:xfrm>
          <a:off x="0" y="0"/>
          <a:ext cx="0" cy="0"/>
          <a:chOff x="0" y="0"/>
          <a:chExt cx="0" cy="0"/>
        </a:xfrm>
      </p:grpSpPr>
      <p:sp>
        <p:nvSpPr>
          <p:cNvPr id="2110" name="Google Shape;2110;p45"/>
          <p:cNvSpPr txBox="1">
            <a:spLocks noGrp="1"/>
          </p:cNvSpPr>
          <p:nvPr>
            <p:ph type="title"/>
          </p:nvPr>
        </p:nvSpPr>
        <p:spPr>
          <a:xfrm>
            <a:off x="311700" y="-88375"/>
            <a:ext cx="8520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 User (Follow Along)</a:t>
            </a:r>
            <a:endParaRPr/>
          </a:p>
        </p:txBody>
      </p:sp>
      <p:sp>
        <p:nvSpPr>
          <p:cNvPr id="2111" name="Google Shape;2111;p45"/>
          <p:cNvSpPr txBox="1">
            <a:spLocks noGrp="1"/>
          </p:cNvSpPr>
          <p:nvPr>
            <p:ph type="body" idx="1"/>
          </p:nvPr>
        </p:nvSpPr>
        <p:spPr>
          <a:xfrm>
            <a:off x="311700" y="466675"/>
            <a:ext cx="6897600" cy="1698900"/>
          </a:xfrm>
          <a:prstGeom prst="rect">
            <a:avLst/>
          </a:prstGeom>
          <a:solidFill>
            <a:schemeClr val="lt1"/>
          </a:solidFill>
        </p:spPr>
        <p:txBody>
          <a:bodyPr spcFirstLastPara="1" wrap="square" lIns="91425" tIns="91425" rIns="91425" bIns="91425" anchor="t" anchorCtr="0">
            <a:noAutofit/>
          </a:bodyPr>
          <a:lstStyle/>
          <a:p>
            <a:pPr marL="0" lvl="0" indent="0" algn="l" rtl="0">
              <a:spcBef>
                <a:spcPts val="600"/>
              </a:spcBef>
              <a:spcAft>
                <a:spcPts val="0"/>
              </a:spcAft>
              <a:buNone/>
            </a:pPr>
            <a:r>
              <a:rPr lang="en" sz="4800"/>
              <a:t>adduser student</a:t>
            </a:r>
            <a:endParaRPr sz="4800"/>
          </a:p>
          <a:p>
            <a:pPr marL="0" lvl="0" indent="0" algn="l" rtl="0">
              <a:spcBef>
                <a:spcPts val="600"/>
              </a:spcBef>
              <a:spcAft>
                <a:spcPts val="0"/>
              </a:spcAft>
              <a:buNone/>
            </a:pPr>
            <a:r>
              <a:rPr lang="en" sz="4800"/>
              <a:t>sudo adduser student</a:t>
            </a:r>
            <a:endParaRPr sz="4800"/>
          </a:p>
        </p:txBody>
      </p:sp>
      <p:pic>
        <p:nvPicPr>
          <p:cNvPr id="2112" name="Google Shape;2112;p45"/>
          <p:cNvPicPr preferRelativeResize="0"/>
          <p:nvPr/>
        </p:nvPicPr>
        <p:blipFill rotWithShape="1">
          <a:blip r:embed="rId3">
            <a:alphaModFix/>
          </a:blip>
          <a:srcRect t="4122" b="90650"/>
          <a:stretch/>
        </p:blipFill>
        <p:spPr>
          <a:xfrm>
            <a:off x="459175" y="1236100"/>
            <a:ext cx="6697449" cy="268850"/>
          </a:xfrm>
          <a:prstGeom prst="rect">
            <a:avLst/>
          </a:prstGeom>
          <a:noFill/>
          <a:ln>
            <a:noFill/>
          </a:ln>
        </p:spPr>
      </p:pic>
      <p:pic>
        <p:nvPicPr>
          <p:cNvPr id="2113" name="Google Shape;2113;p45"/>
          <p:cNvPicPr preferRelativeResize="0"/>
          <p:nvPr/>
        </p:nvPicPr>
        <p:blipFill rotWithShape="1">
          <a:blip r:embed="rId3">
            <a:alphaModFix/>
          </a:blip>
          <a:srcRect t="12717"/>
          <a:stretch/>
        </p:blipFill>
        <p:spPr>
          <a:xfrm>
            <a:off x="1904082" y="2165575"/>
            <a:ext cx="5073842" cy="2942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17"/>
        <p:cNvGrpSpPr/>
        <p:nvPr/>
      </p:nvGrpSpPr>
      <p:grpSpPr>
        <a:xfrm>
          <a:off x="0" y="0"/>
          <a:ext cx="0" cy="0"/>
          <a:chOff x="0" y="0"/>
          <a:chExt cx="0" cy="0"/>
        </a:xfrm>
      </p:grpSpPr>
      <p:sp>
        <p:nvSpPr>
          <p:cNvPr id="2118" name="Google Shape;2118;p46"/>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Delete a User</a:t>
            </a:r>
            <a:endParaRPr/>
          </a:p>
        </p:txBody>
      </p:sp>
      <p:sp>
        <p:nvSpPr>
          <p:cNvPr id="2119" name="Google Shape;2119;p4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33</a:t>
            </a:fld>
            <a:endParaRPr/>
          </a:p>
        </p:txBody>
      </p:sp>
      <p:sp>
        <p:nvSpPr>
          <p:cNvPr id="2120" name="Google Shape;2120;p46"/>
          <p:cNvSpPr/>
          <p:nvPr/>
        </p:nvSpPr>
        <p:spPr>
          <a:xfrm>
            <a:off x="5797731" y="2215690"/>
            <a:ext cx="648478" cy="686655"/>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24"/>
        <p:cNvGrpSpPr/>
        <p:nvPr/>
      </p:nvGrpSpPr>
      <p:grpSpPr>
        <a:xfrm>
          <a:off x="0" y="0"/>
          <a:ext cx="0" cy="0"/>
          <a:chOff x="0" y="0"/>
          <a:chExt cx="0" cy="0"/>
        </a:xfrm>
      </p:grpSpPr>
      <p:sp>
        <p:nvSpPr>
          <p:cNvPr id="2125" name="Google Shape;2125;p4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Delete a user (Follow Along)</a:t>
            </a:r>
            <a:endParaRPr/>
          </a:p>
        </p:txBody>
      </p:sp>
      <p:sp>
        <p:nvSpPr>
          <p:cNvPr id="2126" name="Google Shape;2126;p47"/>
          <p:cNvSpPr txBox="1">
            <a:spLocks noGrp="1"/>
          </p:cNvSpPr>
          <p:nvPr>
            <p:ph type="body" idx="1"/>
          </p:nvPr>
        </p:nvSpPr>
        <p:spPr>
          <a:xfrm>
            <a:off x="311700" y="923875"/>
            <a:ext cx="85206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a:t>sudo deluser student</a:t>
            </a:r>
            <a:endParaRPr sz="4800"/>
          </a:p>
        </p:txBody>
      </p:sp>
      <p:pic>
        <p:nvPicPr>
          <p:cNvPr id="2127" name="Google Shape;2127;p47"/>
          <p:cNvPicPr preferRelativeResize="0"/>
          <p:nvPr/>
        </p:nvPicPr>
        <p:blipFill rotWithShape="1">
          <a:blip r:embed="rId3">
            <a:alphaModFix/>
          </a:blip>
          <a:srcRect t="22544" b="7"/>
          <a:stretch/>
        </p:blipFill>
        <p:spPr>
          <a:xfrm>
            <a:off x="165550" y="2164953"/>
            <a:ext cx="8812900" cy="11477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48"/>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and View Groups</a:t>
            </a:r>
            <a:endParaRPr/>
          </a:p>
        </p:txBody>
      </p:sp>
      <p:sp>
        <p:nvSpPr>
          <p:cNvPr id="2133" name="Google Shape;2133;p4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35</a:t>
            </a:fld>
            <a:endParaRPr/>
          </a:p>
        </p:txBody>
      </p:sp>
      <p:sp>
        <p:nvSpPr>
          <p:cNvPr id="2134" name="Google Shape;2134;p48"/>
          <p:cNvSpPr/>
          <p:nvPr/>
        </p:nvSpPr>
        <p:spPr>
          <a:xfrm>
            <a:off x="67624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8"/>
          <p:cNvSpPr/>
          <p:nvPr/>
        </p:nvSpPr>
        <p:spPr>
          <a:xfrm>
            <a:off x="69910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39"/>
        <p:cNvGrpSpPr/>
        <p:nvPr/>
      </p:nvGrpSpPr>
      <p:grpSpPr>
        <a:xfrm>
          <a:off x="0" y="0"/>
          <a:ext cx="0" cy="0"/>
          <a:chOff x="0" y="0"/>
          <a:chExt cx="0" cy="0"/>
        </a:xfrm>
      </p:grpSpPr>
      <p:sp>
        <p:nvSpPr>
          <p:cNvPr id="2140" name="Google Shape;2140;p49"/>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Create and View Groups (Follow Along)</a:t>
            </a:r>
            <a:endParaRPr/>
          </a:p>
        </p:txBody>
      </p:sp>
      <p:sp>
        <p:nvSpPr>
          <p:cNvPr id="2141" name="Google Shape;2141;p49"/>
          <p:cNvSpPr txBox="1">
            <a:spLocks noGrp="1"/>
          </p:cNvSpPr>
          <p:nvPr>
            <p:ph type="body" idx="1"/>
          </p:nvPr>
        </p:nvSpPr>
        <p:spPr>
          <a:xfrm>
            <a:off x="1131750" y="1110775"/>
            <a:ext cx="6880500" cy="3700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200"/>
              <a:t>sudo groupadd ub</a:t>
            </a:r>
            <a:endParaRPr sz="4200"/>
          </a:p>
          <a:p>
            <a:pPr marL="0" lvl="0" indent="0" algn="l" rtl="0">
              <a:spcBef>
                <a:spcPts val="600"/>
              </a:spcBef>
              <a:spcAft>
                <a:spcPts val="0"/>
              </a:spcAft>
              <a:buNone/>
            </a:pPr>
            <a:endParaRPr sz="4200"/>
          </a:p>
          <a:p>
            <a:pPr marL="0" lvl="0" indent="0" algn="l" rtl="0">
              <a:spcBef>
                <a:spcPts val="600"/>
              </a:spcBef>
              <a:spcAft>
                <a:spcPts val="0"/>
              </a:spcAft>
              <a:buNone/>
            </a:pPr>
            <a:r>
              <a:rPr lang="en" sz="4200"/>
              <a:t>cat /etc/group</a:t>
            </a:r>
            <a:endParaRPr sz="4200"/>
          </a:p>
        </p:txBody>
      </p:sp>
      <p:pic>
        <p:nvPicPr>
          <p:cNvPr id="2142" name="Google Shape;2142;p49"/>
          <p:cNvPicPr preferRelativeResize="0"/>
          <p:nvPr/>
        </p:nvPicPr>
        <p:blipFill rotWithShape="1">
          <a:blip r:embed="rId3">
            <a:alphaModFix/>
          </a:blip>
          <a:srcRect t="44410"/>
          <a:stretch/>
        </p:blipFill>
        <p:spPr>
          <a:xfrm>
            <a:off x="1286525" y="2077856"/>
            <a:ext cx="6257550" cy="3924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46"/>
        <p:cNvGrpSpPr/>
        <p:nvPr/>
      </p:nvGrpSpPr>
      <p:grpSpPr>
        <a:xfrm>
          <a:off x="0" y="0"/>
          <a:ext cx="0" cy="0"/>
          <a:chOff x="0" y="0"/>
          <a:chExt cx="0" cy="0"/>
        </a:xfrm>
      </p:grpSpPr>
      <p:sp>
        <p:nvSpPr>
          <p:cNvPr id="2147" name="Google Shape;2147;p50"/>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Remove a Group</a:t>
            </a:r>
            <a:endParaRPr/>
          </a:p>
        </p:txBody>
      </p:sp>
      <p:sp>
        <p:nvSpPr>
          <p:cNvPr id="2148" name="Google Shape;2148;p5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37</a:t>
            </a:fld>
            <a:endParaRPr/>
          </a:p>
        </p:txBody>
      </p:sp>
      <p:sp>
        <p:nvSpPr>
          <p:cNvPr id="2149" name="Google Shape;2149;p50"/>
          <p:cNvSpPr/>
          <p:nvPr/>
        </p:nvSpPr>
        <p:spPr>
          <a:xfrm>
            <a:off x="61528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63814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51"/>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Remove a Group (Follow Along)</a:t>
            </a:r>
            <a:endParaRPr/>
          </a:p>
        </p:txBody>
      </p:sp>
      <p:sp>
        <p:nvSpPr>
          <p:cNvPr id="2156" name="Google Shape;2156;p51"/>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6000"/>
              <a:t>sudo groupdel ub</a:t>
            </a:r>
            <a:endParaRPr sz="60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60"/>
        <p:cNvGrpSpPr/>
        <p:nvPr/>
      </p:nvGrpSpPr>
      <p:grpSpPr>
        <a:xfrm>
          <a:off x="0" y="0"/>
          <a:ext cx="0" cy="0"/>
          <a:chOff x="0" y="0"/>
          <a:chExt cx="0" cy="0"/>
        </a:xfrm>
      </p:grpSpPr>
      <p:sp>
        <p:nvSpPr>
          <p:cNvPr id="2161" name="Google Shape;2161;p52"/>
          <p:cNvSpPr txBox="1">
            <a:spLocks noGrp="1"/>
          </p:cNvSpPr>
          <p:nvPr>
            <p:ph type="ctrTitle"/>
          </p:nvPr>
        </p:nvSpPr>
        <p:spPr>
          <a:xfrm>
            <a:off x="1557875" y="1411903"/>
            <a:ext cx="6028200" cy="1701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Adding a User to a Group</a:t>
            </a:r>
            <a:endParaRPr/>
          </a:p>
        </p:txBody>
      </p:sp>
      <p:sp>
        <p:nvSpPr>
          <p:cNvPr id="2162" name="Google Shape;2162;p5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39</a:t>
            </a:fld>
            <a:endParaRPr/>
          </a:p>
        </p:txBody>
      </p:sp>
      <p:sp>
        <p:nvSpPr>
          <p:cNvPr id="2163" name="Google Shape;2163;p52"/>
          <p:cNvSpPr/>
          <p:nvPr/>
        </p:nvSpPr>
        <p:spPr>
          <a:xfrm>
            <a:off x="69148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2"/>
          <p:cNvSpPr/>
          <p:nvPr/>
        </p:nvSpPr>
        <p:spPr>
          <a:xfrm>
            <a:off x="7143407" y="2320727"/>
            <a:ext cx="242977" cy="599474"/>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6"/>
        <p:cNvGrpSpPr/>
        <p:nvPr/>
      </p:nvGrpSpPr>
      <p:grpSpPr>
        <a:xfrm>
          <a:off x="0" y="0"/>
          <a:ext cx="0" cy="0"/>
          <a:chOff x="0" y="0"/>
          <a:chExt cx="0" cy="0"/>
        </a:xfrm>
      </p:grpSpPr>
      <p:pic>
        <p:nvPicPr>
          <p:cNvPr id="1917" name="Google Shape;1917;p17" descr="See this entire course on the Intro to Systems Administration playlist. https://cbt.gg/2IcomWw&#10;&#10;Ready for the Systems Administration quiz? Take it here. https://cbt.gg/2WeUdJn&#10;&#10;What is systems administration? CBT Nuggets trainer Garth Schulte explains why systems administration is so important and why it’s a great starting point for an IT career.&#10;&#10;What are Intro to IT courses?&#10;&#10;We all have to start somewhere. Intro to IT courses allow aspiring and seasoned IT pros alike to explore the different corners of the IT career field. These free, open courses are taught at a level anyone can understand by the same great CBT Nuggets trainers.&#10;&#10;Here’s how it works.&#10;&#10;Step 1: Watch this entire course. If you watch the course, then the Intro to Systems Administration quiz will be a breeze.&#10;&#10;Step 2: Test your knowledge with the 11-question Intro to Systems Administration quiz. Good luck! https://cbt.gg/2WeUdJn&#10;&#10;Step 3: Earn the Intro to Systems Administration Certificate of Completion.&#10;&#10;Step 4: Continue learning systems administration with CBT Nuggets. https://cbt.gg/2RRbGc2&#10;&#10;Watch all the Intro to IT courses: https://cbt.gg/2B2gbX6" title="Introduction to Systems Administration">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17"/>
                                        </p:tgtEl>
                                        <p:attrNameLst>
                                          <p:attrName>style.visibility</p:attrName>
                                        </p:attrNameLst>
                                      </p:cBhvr>
                                      <p:to>
                                        <p:strVal val="visible"/>
                                      </p:to>
                                    </p:set>
                                    <p:animEffect transition="in" filter="fade">
                                      <p:cBhvr>
                                        <p:cTn id="7" dur="1000"/>
                                        <p:tgtEl>
                                          <p:spTgt spid="19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53"/>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Adding a user to a group</a:t>
            </a:r>
            <a:endParaRPr/>
          </a:p>
        </p:txBody>
      </p:sp>
      <p:sp>
        <p:nvSpPr>
          <p:cNvPr id="2170" name="Google Shape;2170;p53"/>
          <p:cNvSpPr txBox="1">
            <a:spLocks noGrp="1"/>
          </p:cNvSpPr>
          <p:nvPr>
            <p:ph type="body" idx="1"/>
          </p:nvPr>
        </p:nvSpPr>
        <p:spPr>
          <a:xfrm>
            <a:off x="849000" y="1312800"/>
            <a:ext cx="7471200" cy="34986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sz="4300"/>
              <a:t>usermod -a -G ub student</a:t>
            </a:r>
            <a:endParaRPr sz="43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174"/>
        <p:cNvGrpSpPr/>
        <p:nvPr/>
      </p:nvGrpSpPr>
      <p:grpSpPr>
        <a:xfrm>
          <a:off x="0" y="0"/>
          <a:ext cx="0" cy="0"/>
          <a:chOff x="0" y="0"/>
          <a:chExt cx="0" cy="0"/>
        </a:xfrm>
      </p:grpSpPr>
      <p:sp>
        <p:nvSpPr>
          <p:cNvPr id="2175" name="Google Shape;2175;p54"/>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Steps (Try yourself)</a:t>
            </a:r>
            <a:endParaRPr/>
          </a:p>
        </p:txBody>
      </p:sp>
      <p:sp>
        <p:nvSpPr>
          <p:cNvPr id="2176" name="Google Shape;2176;p54"/>
          <p:cNvSpPr txBox="1">
            <a:spLocks noGrp="1"/>
          </p:cNvSpPr>
          <p:nvPr>
            <p:ph type="body" idx="1"/>
          </p:nvPr>
        </p:nvSpPr>
        <p:spPr>
          <a:xfrm>
            <a:off x="1131750" y="1084200"/>
            <a:ext cx="6880500" cy="3498600"/>
          </a:xfrm>
          <a:prstGeom prst="rect">
            <a:avLst/>
          </a:prstGeom>
        </p:spPr>
        <p:txBody>
          <a:bodyPr spcFirstLastPara="1" wrap="square" lIns="91425" tIns="91425" rIns="91425" bIns="91425" anchor="t" anchorCtr="0">
            <a:noAutofit/>
          </a:bodyPr>
          <a:lstStyle/>
          <a:p>
            <a:pPr marL="457200" lvl="0" indent="-488950" algn="l" rtl="0">
              <a:spcBef>
                <a:spcPts val="600"/>
              </a:spcBef>
              <a:spcAft>
                <a:spcPts val="0"/>
              </a:spcAft>
              <a:buSzPts val="4100"/>
              <a:buAutoNum type="arabicPeriod"/>
            </a:pPr>
            <a:r>
              <a:rPr lang="en" sz="4100"/>
              <a:t>sudo useradd student</a:t>
            </a:r>
            <a:endParaRPr sz="4100"/>
          </a:p>
          <a:p>
            <a:pPr marL="457200" lvl="0" indent="-488950" algn="l" rtl="0">
              <a:spcBef>
                <a:spcPts val="0"/>
              </a:spcBef>
              <a:spcAft>
                <a:spcPts val="0"/>
              </a:spcAft>
              <a:buSzPts val="4100"/>
              <a:buAutoNum type="arabicPeriod"/>
            </a:pPr>
            <a:r>
              <a:rPr lang="en" sz="4100"/>
              <a:t>sudo groupadd student</a:t>
            </a:r>
            <a:endParaRPr sz="4100"/>
          </a:p>
          <a:p>
            <a:pPr marL="457200" lvl="0" indent="-488950" algn="l" rtl="0">
              <a:spcBef>
                <a:spcPts val="0"/>
              </a:spcBef>
              <a:spcAft>
                <a:spcPts val="0"/>
              </a:spcAft>
              <a:buSzPts val="4100"/>
              <a:buAutoNum type="arabicPeriod"/>
            </a:pPr>
            <a:r>
              <a:rPr lang="en" sz="4100"/>
              <a:t>usermod -a -G ub student</a:t>
            </a:r>
            <a:endParaRPr sz="41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180"/>
        <p:cNvGrpSpPr/>
        <p:nvPr/>
      </p:nvGrpSpPr>
      <p:grpSpPr>
        <a:xfrm>
          <a:off x="0" y="0"/>
          <a:ext cx="0" cy="0"/>
          <a:chOff x="0" y="0"/>
          <a:chExt cx="0" cy="0"/>
        </a:xfrm>
      </p:grpSpPr>
      <p:sp>
        <p:nvSpPr>
          <p:cNvPr id="2181" name="Google Shape;2181;p5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42</a:t>
            </a:fld>
            <a:endParaRPr/>
          </a:p>
        </p:txBody>
      </p:sp>
      <p:pic>
        <p:nvPicPr>
          <p:cNvPr id="2182" name="Google Shape;2182;p55"/>
          <p:cNvPicPr preferRelativeResize="0"/>
          <p:nvPr/>
        </p:nvPicPr>
        <p:blipFill rotWithShape="1">
          <a:blip r:embed="rId3">
            <a:alphaModFix/>
          </a:blip>
          <a:srcRect l="21278" t="12208" r="18527" b="12200"/>
          <a:stretch/>
        </p:blipFill>
        <p:spPr>
          <a:xfrm>
            <a:off x="1945625" y="0"/>
            <a:ext cx="5504323" cy="51435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186"/>
        <p:cNvGrpSpPr/>
        <p:nvPr/>
      </p:nvGrpSpPr>
      <p:grpSpPr>
        <a:xfrm>
          <a:off x="0" y="0"/>
          <a:ext cx="0" cy="0"/>
          <a:chOff x="0" y="0"/>
          <a:chExt cx="0" cy="0"/>
        </a:xfrm>
      </p:grpSpPr>
      <p:sp>
        <p:nvSpPr>
          <p:cNvPr id="2187" name="Google Shape;2187;p56"/>
          <p:cNvSpPr txBox="1">
            <a:spLocks noGrp="1"/>
          </p:cNvSpPr>
          <p:nvPr>
            <p:ph type="title"/>
          </p:nvPr>
        </p:nvSpPr>
        <p:spPr>
          <a:xfrm>
            <a:off x="1131750" y="896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More advanced commands</a:t>
            </a:r>
            <a:endParaRPr/>
          </a:p>
        </p:txBody>
      </p:sp>
      <p:sp>
        <p:nvSpPr>
          <p:cNvPr id="2188" name="Google Shape;2188;p56"/>
          <p:cNvSpPr txBox="1">
            <a:spLocks noGrp="1"/>
          </p:cNvSpPr>
          <p:nvPr>
            <p:ph type="body" idx="1"/>
          </p:nvPr>
        </p:nvSpPr>
        <p:spPr>
          <a:xfrm>
            <a:off x="1131750" y="627000"/>
            <a:ext cx="6880500" cy="38655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
              <a:t>Vim</a:t>
            </a:r>
            <a:endParaRPr/>
          </a:p>
          <a:p>
            <a:pPr marL="914400" lvl="1" indent="-381000" algn="l" rtl="0">
              <a:spcBef>
                <a:spcPts val="0"/>
              </a:spcBef>
              <a:spcAft>
                <a:spcPts val="0"/>
              </a:spcAft>
              <a:buSzPts val="2400"/>
              <a:buChar char="○"/>
            </a:pPr>
            <a:r>
              <a:rPr lang="en"/>
              <a:t>highly configurable text editor built to make creating and changing any kind of text very efficient</a:t>
            </a:r>
            <a:endParaRPr/>
          </a:p>
          <a:p>
            <a:pPr marL="457200" lvl="0" indent="-381000" algn="l" rtl="0">
              <a:spcBef>
                <a:spcPts val="0"/>
              </a:spcBef>
              <a:spcAft>
                <a:spcPts val="0"/>
              </a:spcAft>
              <a:buSzPts val="2400"/>
              <a:buChar char="✖"/>
            </a:pPr>
            <a:r>
              <a:rPr lang="en"/>
              <a:t>find</a:t>
            </a:r>
            <a:endParaRPr/>
          </a:p>
          <a:p>
            <a:pPr marL="914400" lvl="1" indent="-381000" algn="l" rtl="0">
              <a:spcBef>
                <a:spcPts val="0"/>
              </a:spcBef>
              <a:spcAft>
                <a:spcPts val="0"/>
              </a:spcAft>
              <a:buSzPts val="2400"/>
              <a:buChar char="○"/>
            </a:pPr>
            <a:r>
              <a:rPr lang="en"/>
              <a:t>Allows the searching for specific files and file names.</a:t>
            </a:r>
            <a:endParaRPr/>
          </a:p>
          <a:p>
            <a:pPr marL="457200" lvl="0" indent="-381000" algn="l" rtl="0">
              <a:spcBef>
                <a:spcPts val="0"/>
              </a:spcBef>
              <a:spcAft>
                <a:spcPts val="0"/>
              </a:spcAft>
              <a:buSzPts val="2400"/>
              <a:buChar char="✖"/>
            </a:pPr>
            <a:r>
              <a:rPr lang="en"/>
              <a:t>List of 20 advanced commands </a:t>
            </a:r>
            <a:endParaRPr/>
          </a:p>
          <a:p>
            <a:pPr marL="914400" lvl="1" indent="-381000" algn="l" rtl="0">
              <a:spcBef>
                <a:spcPts val="0"/>
              </a:spcBef>
              <a:spcAft>
                <a:spcPts val="0"/>
              </a:spcAft>
              <a:buSzPts val="2400"/>
              <a:buChar char="○"/>
            </a:pPr>
            <a:r>
              <a:rPr lang="en" u="sng">
                <a:solidFill>
                  <a:schemeClr val="hlink"/>
                </a:solidFill>
                <a:hlinkClick r:id="rId3"/>
              </a:rPr>
              <a:t>https://www.tecmint.com/20-advanced-commands-for-linux-experts/</a:t>
            </a:r>
            <a:endParaRPr/>
          </a:p>
        </p:txBody>
      </p:sp>
      <p:sp>
        <p:nvSpPr>
          <p:cNvPr id="2189" name="Google Shape;2189;p5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Shape 2193"/>
        <p:cNvGrpSpPr/>
        <p:nvPr/>
      </p:nvGrpSpPr>
      <p:grpSpPr>
        <a:xfrm>
          <a:off x="0" y="0"/>
          <a:ext cx="0" cy="0"/>
          <a:chOff x="0" y="0"/>
          <a:chExt cx="0" cy="0"/>
        </a:xfrm>
      </p:grpSpPr>
      <p:sp>
        <p:nvSpPr>
          <p:cNvPr id="2194" name="Google Shape;2194;p57"/>
          <p:cNvSpPr txBox="1"/>
          <p:nvPr/>
        </p:nvSpPr>
        <p:spPr>
          <a:xfrm>
            <a:off x="6007553" y="725725"/>
            <a:ext cx="1733400" cy="89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900" b="1">
                <a:solidFill>
                  <a:srgbClr val="FFFFFF"/>
                </a:solidFill>
                <a:latin typeface="Merriweather"/>
                <a:ea typeface="Merriweather"/>
                <a:cs typeface="Merriweather"/>
                <a:sym typeface="Merriweather"/>
              </a:rPr>
              <a:t>SlidesCarnival icons are editable shapes</a:t>
            </a:r>
            <a:r>
              <a:rPr lang="en" sz="900">
                <a:solidFill>
                  <a:srgbClr val="FFFFFF"/>
                </a:solidFill>
                <a:latin typeface="Merriweather"/>
                <a:ea typeface="Merriweather"/>
                <a:cs typeface="Merriweather"/>
                <a:sym typeface="Merriweather"/>
              </a:rPr>
              <a:t>. </a:t>
            </a:r>
            <a:endParaRPr sz="900">
              <a:solidFill>
                <a:srgbClr val="FFFFFF"/>
              </a:solidFill>
              <a:latin typeface="Merriweather"/>
              <a:ea typeface="Merriweather"/>
              <a:cs typeface="Merriweather"/>
              <a:sym typeface="Merriweather"/>
            </a:endParaRPr>
          </a:p>
          <a:p>
            <a:pPr marL="0" lvl="0" indent="0" algn="l" rtl="0">
              <a:spcBef>
                <a:spcPts val="0"/>
              </a:spcBef>
              <a:spcAft>
                <a:spcPts val="0"/>
              </a:spcAft>
              <a:buClr>
                <a:srgbClr val="000000"/>
              </a:buClr>
              <a:buSzPts val="1100"/>
              <a:buFont typeface="Arial"/>
              <a:buNone/>
            </a:pPr>
            <a:endParaRPr sz="900">
              <a:solidFill>
                <a:srgbClr val="FFFFFF"/>
              </a:solidFill>
              <a:latin typeface="Merriweather"/>
              <a:ea typeface="Merriweather"/>
              <a:cs typeface="Merriweather"/>
              <a:sym typeface="Merriweather"/>
            </a:endParaRPr>
          </a:p>
          <a:p>
            <a:pPr marL="0" lvl="0" indent="0" algn="l" rtl="0">
              <a:spcBef>
                <a:spcPts val="0"/>
              </a:spcBef>
              <a:spcAft>
                <a:spcPts val="0"/>
              </a:spcAft>
              <a:buClr>
                <a:srgbClr val="000000"/>
              </a:buClr>
              <a:buSzPts val="1100"/>
              <a:buFont typeface="Arial"/>
              <a:buNone/>
            </a:pPr>
            <a:r>
              <a:rPr lang="en" sz="900">
                <a:solidFill>
                  <a:srgbClr val="FFFFFF"/>
                </a:solidFill>
                <a:latin typeface="Merriweather"/>
                <a:ea typeface="Merriweather"/>
                <a:cs typeface="Merriweather"/>
                <a:sym typeface="Merriweather"/>
              </a:rPr>
              <a:t>This means that you can:</a:t>
            </a:r>
            <a:endParaRPr sz="900">
              <a:solidFill>
                <a:srgbClr val="FFFFFF"/>
              </a:solidFill>
              <a:latin typeface="Merriweather"/>
              <a:ea typeface="Merriweather"/>
              <a:cs typeface="Merriweather"/>
              <a:sym typeface="Merriweather"/>
            </a:endParaRPr>
          </a:p>
          <a:p>
            <a:pPr marL="457200" lvl="0" indent="-285750" algn="l" rtl="0">
              <a:spcBef>
                <a:spcPts val="0"/>
              </a:spcBef>
              <a:spcAft>
                <a:spcPts val="0"/>
              </a:spcAft>
              <a:buClr>
                <a:srgbClr val="FFFFFF"/>
              </a:buClr>
              <a:buSzPts val="900"/>
              <a:buFont typeface="Merriweather"/>
              <a:buChar char="●"/>
            </a:pPr>
            <a:r>
              <a:rPr lang="en" sz="900">
                <a:solidFill>
                  <a:srgbClr val="FFFFFF"/>
                </a:solidFill>
                <a:latin typeface="Merriweather"/>
                <a:ea typeface="Merriweather"/>
                <a:cs typeface="Merriweather"/>
                <a:sym typeface="Merriweather"/>
              </a:rPr>
              <a:t>Resize them without losing quality.</a:t>
            </a:r>
            <a:endParaRPr sz="900">
              <a:solidFill>
                <a:srgbClr val="FFFFFF"/>
              </a:solidFill>
              <a:latin typeface="Merriweather"/>
              <a:ea typeface="Merriweather"/>
              <a:cs typeface="Merriweather"/>
              <a:sym typeface="Merriweather"/>
            </a:endParaRPr>
          </a:p>
          <a:p>
            <a:pPr marL="457200" lvl="0" indent="-285750" algn="l" rtl="0">
              <a:spcBef>
                <a:spcPts val="0"/>
              </a:spcBef>
              <a:spcAft>
                <a:spcPts val="0"/>
              </a:spcAft>
              <a:buClr>
                <a:srgbClr val="FFFFFF"/>
              </a:buClr>
              <a:buSzPts val="900"/>
              <a:buFont typeface="Merriweather"/>
              <a:buChar char="●"/>
            </a:pPr>
            <a:r>
              <a:rPr lang="en" sz="900">
                <a:solidFill>
                  <a:srgbClr val="FFFFFF"/>
                </a:solidFill>
                <a:latin typeface="Merriweather"/>
                <a:ea typeface="Merriweather"/>
                <a:cs typeface="Merriweather"/>
                <a:sym typeface="Merriweather"/>
              </a:rPr>
              <a:t>Change fill color and opacity.</a:t>
            </a:r>
            <a:endParaRPr sz="900">
              <a:solidFill>
                <a:srgbClr val="FFFFFF"/>
              </a:solidFill>
              <a:latin typeface="Merriweather"/>
              <a:ea typeface="Merriweather"/>
              <a:cs typeface="Merriweather"/>
              <a:sym typeface="Merriweather"/>
            </a:endParaRPr>
          </a:p>
          <a:p>
            <a:pPr marL="0" lvl="0" indent="0" algn="l" rtl="0">
              <a:spcBef>
                <a:spcPts val="0"/>
              </a:spcBef>
              <a:spcAft>
                <a:spcPts val="0"/>
              </a:spcAft>
              <a:buNone/>
            </a:pPr>
            <a:endParaRPr sz="900">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sz="900">
                <a:solidFill>
                  <a:srgbClr val="FFFFFF"/>
                </a:solidFill>
                <a:latin typeface="Merriweather"/>
                <a:ea typeface="Merriweather"/>
                <a:cs typeface="Merriweather"/>
                <a:sym typeface="Merriweather"/>
              </a:rPr>
              <a:t>Isn’t that nice? :)</a:t>
            </a:r>
            <a:endParaRPr sz="900">
              <a:solidFill>
                <a:srgbClr val="FFFFFF"/>
              </a:solidFill>
              <a:latin typeface="Merriweather"/>
              <a:ea typeface="Merriweather"/>
              <a:cs typeface="Merriweather"/>
              <a:sym typeface="Merriweather"/>
            </a:endParaRPr>
          </a:p>
          <a:p>
            <a:pPr marL="0" lvl="0" indent="0" algn="l" rtl="0">
              <a:spcBef>
                <a:spcPts val="0"/>
              </a:spcBef>
              <a:spcAft>
                <a:spcPts val="0"/>
              </a:spcAft>
              <a:buClr>
                <a:srgbClr val="000000"/>
              </a:buClr>
              <a:buSzPts val="1100"/>
              <a:buFont typeface="Arial"/>
              <a:buNone/>
            </a:pPr>
            <a:endParaRPr sz="900">
              <a:solidFill>
                <a:srgbClr val="FFFFFF"/>
              </a:solidFill>
              <a:latin typeface="Merriweather"/>
              <a:ea typeface="Merriweather"/>
              <a:cs typeface="Merriweather"/>
              <a:sym typeface="Merriweather"/>
            </a:endParaRPr>
          </a:p>
          <a:p>
            <a:pPr marL="0" lvl="0" indent="0" algn="l" rtl="0">
              <a:spcBef>
                <a:spcPts val="0"/>
              </a:spcBef>
              <a:spcAft>
                <a:spcPts val="0"/>
              </a:spcAft>
              <a:buNone/>
            </a:pPr>
            <a:endParaRPr sz="900">
              <a:solidFill>
                <a:srgbClr val="FFFFFF"/>
              </a:solidFill>
              <a:latin typeface="Merriweather"/>
              <a:ea typeface="Merriweather"/>
              <a:cs typeface="Merriweather"/>
              <a:sym typeface="Merriweather"/>
            </a:endParaRPr>
          </a:p>
        </p:txBody>
      </p:sp>
      <p:sp>
        <p:nvSpPr>
          <p:cNvPr id="2195" name="Google Shape;2195;p5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44</a:t>
            </a:fld>
            <a:endParaRPr/>
          </a:p>
        </p:txBody>
      </p:sp>
      <p:sp>
        <p:nvSpPr>
          <p:cNvPr id="2196" name="Google Shape;2196;p57"/>
          <p:cNvSpPr/>
          <p:nvPr/>
        </p:nvSpPr>
        <p:spPr>
          <a:xfrm>
            <a:off x="1276218" y="672456"/>
            <a:ext cx="292701" cy="375547"/>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1726254" y="724915"/>
            <a:ext cx="312275" cy="264384"/>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2190047" y="725736"/>
            <a:ext cx="303087" cy="267720"/>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2680052" y="718670"/>
            <a:ext cx="246897" cy="277285"/>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155480" y="716172"/>
            <a:ext cx="210265" cy="279783"/>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3556805" y="712836"/>
            <a:ext cx="324765" cy="286866"/>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4040582" y="695760"/>
            <a:ext cx="278534" cy="321839"/>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4478129" y="716582"/>
            <a:ext cx="324337" cy="283530"/>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4955644" y="721579"/>
            <a:ext cx="286866" cy="273538"/>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5420258" y="714923"/>
            <a:ext cx="278534" cy="284368"/>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1279554" y="1137072"/>
            <a:ext cx="288526" cy="357223"/>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1739583" y="1137072"/>
            <a:ext cx="288526" cy="357223"/>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2191707" y="1190779"/>
            <a:ext cx="297680" cy="256051"/>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2651325" y="1164961"/>
            <a:ext cx="297269" cy="301016"/>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113441" y="1184534"/>
            <a:ext cx="294771" cy="260637"/>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578466" y="1184534"/>
            <a:ext cx="286028" cy="263545"/>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4045989" y="1187443"/>
            <a:ext cx="265222" cy="257728"/>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4491457" y="1172866"/>
            <a:ext cx="293933" cy="288115"/>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4921510" y="1141230"/>
            <a:ext cx="358882" cy="353475"/>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5390281" y="1153720"/>
            <a:ext cx="336400" cy="321428"/>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1256644" y="1663710"/>
            <a:ext cx="329761" cy="233996"/>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1718350" y="1619584"/>
            <a:ext cx="327246" cy="316843"/>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2190458" y="1633734"/>
            <a:ext cx="294771" cy="297697"/>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2647578" y="1624580"/>
            <a:ext cx="307261" cy="306423"/>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7"/>
          <p:cNvSpPr/>
          <p:nvPr/>
        </p:nvSpPr>
        <p:spPr>
          <a:xfrm>
            <a:off x="3117599" y="1634162"/>
            <a:ext cx="286028" cy="287277"/>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7"/>
          <p:cNvSpPr/>
          <p:nvPr/>
        </p:nvSpPr>
        <p:spPr>
          <a:xfrm>
            <a:off x="3590528" y="1600438"/>
            <a:ext cx="260637" cy="354297"/>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4016013" y="1670794"/>
            <a:ext cx="327246" cy="211086"/>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4489780" y="1625829"/>
            <a:ext cx="301444" cy="304763"/>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4948988" y="1614178"/>
            <a:ext cx="303104" cy="315166"/>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5394867" y="1623331"/>
            <a:ext cx="324337" cy="303925"/>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1294953" y="2097511"/>
            <a:ext cx="253981" cy="277302"/>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1743740" y="2097939"/>
            <a:ext cx="271057" cy="272699"/>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2209193" y="2097939"/>
            <a:ext cx="271040" cy="272699"/>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2665475" y="2097939"/>
            <a:ext cx="270629" cy="272699"/>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3188364" y="2055473"/>
            <a:ext cx="146154" cy="360559"/>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3657154" y="2057971"/>
            <a:ext cx="126580" cy="356384"/>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4121340" y="2097511"/>
            <a:ext cx="115339" cy="273127"/>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4505196" y="2093764"/>
            <a:ext cx="268541" cy="284368"/>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4953984" y="2101259"/>
            <a:ext cx="294360" cy="271878"/>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5419420" y="2055045"/>
            <a:ext cx="270629" cy="324765"/>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1371981" y="2527993"/>
            <a:ext cx="99512" cy="336417"/>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1773717" y="2515503"/>
            <a:ext cx="215261" cy="360559"/>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2202520" y="2515503"/>
            <a:ext cx="281870" cy="360559"/>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3088033" y="2576704"/>
            <a:ext cx="340164" cy="189853"/>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2634660" y="2537146"/>
            <a:ext cx="330172" cy="312275"/>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3572221" y="2545068"/>
            <a:ext cx="292273" cy="294771"/>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7"/>
          <p:cNvSpPr/>
          <p:nvPr/>
        </p:nvSpPr>
        <p:spPr>
          <a:xfrm>
            <a:off x="4031001" y="2547566"/>
            <a:ext cx="296020" cy="294771"/>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7"/>
          <p:cNvSpPr/>
          <p:nvPr/>
        </p:nvSpPr>
        <p:spPr>
          <a:xfrm>
            <a:off x="4450240" y="2547566"/>
            <a:ext cx="385523" cy="311847"/>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4982711" y="2535077"/>
            <a:ext cx="231909" cy="322660"/>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5444827" y="2551314"/>
            <a:ext cx="226485" cy="310170"/>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1265815" y="3027581"/>
            <a:ext cx="327246" cy="258977"/>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1722507" y="3046727"/>
            <a:ext cx="318930" cy="216510"/>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2191707" y="3037573"/>
            <a:ext cx="302676" cy="236494"/>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2649648" y="3031328"/>
            <a:ext cx="304780" cy="247736"/>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3125931" y="3011344"/>
            <a:ext cx="275197" cy="277695"/>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3560980" y="3046316"/>
            <a:ext cx="311008" cy="229000"/>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4021847" y="3046316"/>
            <a:ext cx="310598" cy="229000"/>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4490208" y="3023834"/>
            <a:ext cx="299339" cy="262296"/>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4934821" y="2992198"/>
            <a:ext cx="328512" cy="330993"/>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5418598" y="3010933"/>
            <a:ext cx="281442" cy="28518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1261229" y="3458884"/>
            <a:ext cx="320590" cy="312257"/>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1707108" y="3509255"/>
            <a:ext cx="341824" cy="209016"/>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2247484" y="3437650"/>
            <a:ext cx="200700" cy="342234"/>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2678803" y="3470536"/>
            <a:ext cx="251893" cy="316022"/>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3119686" y="3494694"/>
            <a:ext cx="283530" cy="246470"/>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3578038" y="3472623"/>
            <a:ext cx="284368" cy="284779"/>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7"/>
          <p:cNvSpPr/>
          <p:nvPr/>
        </p:nvSpPr>
        <p:spPr>
          <a:xfrm>
            <a:off x="4036835" y="3468876"/>
            <a:ext cx="286439" cy="293111"/>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7"/>
          <p:cNvSpPr/>
          <p:nvPr/>
        </p:nvSpPr>
        <p:spPr>
          <a:xfrm>
            <a:off x="4474792" y="3471784"/>
            <a:ext cx="330582" cy="279372"/>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4948988" y="3465967"/>
            <a:ext cx="301016" cy="297269"/>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5416511" y="3451800"/>
            <a:ext cx="288526" cy="322677"/>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1239175" y="3971800"/>
            <a:ext cx="371373" cy="209426"/>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1730429" y="3916416"/>
            <a:ext cx="299357" cy="315183"/>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2178806" y="3898519"/>
            <a:ext cx="329316" cy="339736"/>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2655483" y="3927246"/>
            <a:ext cx="290613" cy="294360"/>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3086373" y="3928085"/>
            <a:ext cx="349318" cy="291435"/>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3585532" y="3903105"/>
            <a:ext cx="269380" cy="325997"/>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3988534" y="3899357"/>
            <a:ext cx="386789" cy="350977"/>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4453559" y="3893934"/>
            <a:ext cx="379705" cy="363468"/>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4931074" y="3980954"/>
            <a:ext cx="337666" cy="195687"/>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5436495" y="3945143"/>
            <a:ext cx="251893" cy="276463"/>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6007541" y="2607501"/>
            <a:ext cx="358882" cy="353475"/>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6803927" y="2607493"/>
            <a:ext cx="865009" cy="852080"/>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6152154" y="2772578"/>
            <a:ext cx="341824" cy="209016"/>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7152500" y="3005410"/>
            <a:ext cx="823893" cy="503849"/>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2283"/>
        <p:cNvGrpSpPr/>
        <p:nvPr/>
      </p:nvGrpSpPr>
      <p:grpSpPr>
        <a:xfrm>
          <a:off x="0" y="0"/>
          <a:ext cx="0" cy="0"/>
          <a:chOff x="0" y="0"/>
          <a:chExt cx="0" cy="0"/>
        </a:xfrm>
      </p:grpSpPr>
      <p:grpSp>
        <p:nvGrpSpPr>
          <p:cNvPr id="2284" name="Google Shape;2284;p58"/>
          <p:cNvGrpSpPr/>
          <p:nvPr/>
        </p:nvGrpSpPr>
        <p:grpSpPr>
          <a:xfrm>
            <a:off x="3058888" y="1550127"/>
            <a:ext cx="445718" cy="445753"/>
            <a:chOff x="3706812" y="1035050"/>
            <a:chExt cx="4792662" cy="4787899"/>
          </a:xfrm>
        </p:grpSpPr>
        <p:sp>
          <p:nvSpPr>
            <p:cNvPr id="2285" name="Google Shape;2285;p58"/>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86" name="Google Shape;2286;p58"/>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87" name="Google Shape;2287;p58"/>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88" name="Google Shape;2288;p58"/>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89" name="Google Shape;2289;p58"/>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0" name="Google Shape;2290;p58"/>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291" name="Google Shape;2291;p58"/>
          <p:cNvGrpSpPr/>
          <p:nvPr/>
        </p:nvGrpSpPr>
        <p:grpSpPr>
          <a:xfrm>
            <a:off x="1779393" y="1550157"/>
            <a:ext cx="443331" cy="445437"/>
            <a:chOff x="1400175" y="1220787"/>
            <a:chExt cx="4473575" cy="4476750"/>
          </a:xfrm>
        </p:grpSpPr>
        <p:sp>
          <p:nvSpPr>
            <p:cNvPr id="2292" name="Google Shape;2292;p58"/>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3" name="Google Shape;2293;p58"/>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4" name="Google Shape;2294;p58"/>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5" name="Google Shape;2295;p58"/>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296" name="Google Shape;2296;p58"/>
          <p:cNvGrpSpPr/>
          <p:nvPr/>
        </p:nvGrpSpPr>
        <p:grpSpPr>
          <a:xfrm>
            <a:off x="1138046" y="1550171"/>
            <a:ext cx="446045" cy="445465"/>
            <a:chOff x="1649412" y="927100"/>
            <a:chExt cx="5011737" cy="5016500"/>
          </a:xfrm>
        </p:grpSpPr>
        <p:sp>
          <p:nvSpPr>
            <p:cNvPr id="2297" name="Google Shape;2297;p58"/>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8" name="Google Shape;2298;p58"/>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299" name="Google Shape;2299;p58"/>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00" name="Google Shape;2300;p58"/>
          <p:cNvGrpSpPr/>
          <p:nvPr/>
        </p:nvGrpSpPr>
        <p:grpSpPr>
          <a:xfrm>
            <a:off x="2418397" y="1550424"/>
            <a:ext cx="444870" cy="445286"/>
            <a:chOff x="1301750" y="920750"/>
            <a:chExt cx="5095875" cy="5100637"/>
          </a:xfrm>
        </p:grpSpPr>
        <p:sp>
          <p:nvSpPr>
            <p:cNvPr id="2301" name="Google Shape;2301;p58"/>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2" name="Google Shape;2302;p58"/>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3" name="Google Shape;2303;p58"/>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4" name="Google Shape;2304;p58"/>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5" name="Google Shape;2305;p58"/>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06" name="Google Shape;2306;p58"/>
          <p:cNvGrpSpPr/>
          <p:nvPr/>
        </p:nvGrpSpPr>
        <p:grpSpPr>
          <a:xfrm>
            <a:off x="4341570" y="1550333"/>
            <a:ext cx="445621" cy="445591"/>
            <a:chOff x="5732756" y="2682276"/>
            <a:chExt cx="719905" cy="719856"/>
          </a:xfrm>
        </p:grpSpPr>
        <p:sp>
          <p:nvSpPr>
            <p:cNvPr id="2307" name="Google Shape;2307;p58"/>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8" name="Google Shape;2308;p58"/>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09" name="Google Shape;2309;p58"/>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10" name="Google Shape;2310;p58"/>
          <p:cNvGrpSpPr/>
          <p:nvPr/>
        </p:nvGrpSpPr>
        <p:grpSpPr>
          <a:xfrm>
            <a:off x="4982887" y="1550327"/>
            <a:ext cx="445627" cy="445604"/>
            <a:chOff x="6768809" y="2682265"/>
            <a:chExt cx="719915" cy="719877"/>
          </a:xfrm>
        </p:grpSpPr>
        <p:sp>
          <p:nvSpPr>
            <p:cNvPr id="2311" name="Google Shape;2311;p58"/>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2" name="Google Shape;2312;p58"/>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3" name="Google Shape;2313;p58"/>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4" name="Google Shape;2314;p58"/>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15" name="Google Shape;2315;p58"/>
          <p:cNvGrpSpPr/>
          <p:nvPr/>
        </p:nvGrpSpPr>
        <p:grpSpPr>
          <a:xfrm>
            <a:off x="5624209" y="1550356"/>
            <a:ext cx="445753" cy="445545"/>
            <a:chOff x="7804870" y="2682313"/>
            <a:chExt cx="720118" cy="719782"/>
          </a:xfrm>
        </p:grpSpPr>
        <p:sp>
          <p:nvSpPr>
            <p:cNvPr id="2316" name="Google Shape;2316;p58"/>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7" name="Google Shape;2317;p58"/>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8" name="Google Shape;2318;p58"/>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19" name="Google Shape;2319;p58"/>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0" name="Google Shape;2320;p58"/>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21" name="Google Shape;2321;p58"/>
          <p:cNvGrpSpPr/>
          <p:nvPr/>
        </p:nvGrpSpPr>
        <p:grpSpPr>
          <a:xfrm>
            <a:off x="6265657" y="1550125"/>
            <a:ext cx="446293" cy="446006"/>
            <a:chOff x="8841135" y="2681940"/>
            <a:chExt cx="720990" cy="720527"/>
          </a:xfrm>
        </p:grpSpPr>
        <p:sp>
          <p:nvSpPr>
            <p:cNvPr id="2322" name="Google Shape;2322;p58"/>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3" name="Google Shape;2323;p58"/>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4" name="Google Shape;2324;p58"/>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5" name="Google Shape;2325;p58"/>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6" name="Google Shape;2326;p58"/>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27" name="Google Shape;2327;p58"/>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28" name="Google Shape;2328;p58"/>
          <p:cNvGrpSpPr/>
          <p:nvPr/>
        </p:nvGrpSpPr>
        <p:grpSpPr>
          <a:xfrm>
            <a:off x="3699655" y="1550057"/>
            <a:ext cx="445260" cy="445260"/>
            <a:chOff x="4103687" y="1439862"/>
            <a:chExt cx="3986212" cy="3986211"/>
          </a:xfrm>
        </p:grpSpPr>
        <p:sp>
          <p:nvSpPr>
            <p:cNvPr id="2329" name="Google Shape;2329;p58"/>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0" name="Google Shape;2330;p58"/>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31" name="Google Shape;2331;p58"/>
          <p:cNvGrpSpPr/>
          <p:nvPr/>
        </p:nvGrpSpPr>
        <p:grpSpPr>
          <a:xfrm>
            <a:off x="6907645" y="1550361"/>
            <a:ext cx="445803" cy="445535"/>
            <a:chOff x="9878272" y="2682320"/>
            <a:chExt cx="720199" cy="719767"/>
          </a:xfrm>
        </p:grpSpPr>
        <p:sp>
          <p:nvSpPr>
            <p:cNvPr id="2332" name="Google Shape;2332;p58"/>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3" name="Google Shape;2333;p58"/>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4" name="Google Shape;2334;p58"/>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35" name="Google Shape;2335;p58"/>
          <p:cNvGrpSpPr/>
          <p:nvPr/>
        </p:nvGrpSpPr>
        <p:grpSpPr>
          <a:xfrm>
            <a:off x="7549143" y="1550278"/>
            <a:ext cx="445700" cy="445701"/>
            <a:chOff x="10914618" y="2682187"/>
            <a:chExt cx="720033" cy="720033"/>
          </a:xfrm>
        </p:grpSpPr>
        <p:sp>
          <p:nvSpPr>
            <p:cNvPr id="2336" name="Google Shape;2336;p58"/>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7" name="Google Shape;2337;p58"/>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8" name="Google Shape;2338;p58"/>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39" name="Google Shape;2339;p58"/>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0" name="Google Shape;2340;p58"/>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1" name="Google Shape;2341;p58"/>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42" name="Google Shape;2342;p58"/>
          <p:cNvGrpSpPr/>
          <p:nvPr/>
        </p:nvGrpSpPr>
        <p:grpSpPr>
          <a:xfrm>
            <a:off x="1772664" y="843057"/>
            <a:ext cx="361521" cy="445816"/>
            <a:chOff x="1582665" y="1011072"/>
            <a:chExt cx="584040" cy="720220"/>
          </a:xfrm>
        </p:grpSpPr>
        <p:sp>
          <p:nvSpPr>
            <p:cNvPr id="2343" name="Google Shape;2343;p58"/>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4" name="Google Shape;2344;p58"/>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5" name="Google Shape;2345;p58"/>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6" name="Google Shape;2346;p58"/>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47" name="Google Shape;2347;p58"/>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48" name="Google Shape;2348;p58"/>
          <p:cNvGrpSpPr/>
          <p:nvPr/>
        </p:nvGrpSpPr>
        <p:grpSpPr>
          <a:xfrm>
            <a:off x="2374048" y="843078"/>
            <a:ext cx="379481" cy="445796"/>
            <a:chOff x="2554206" y="1011105"/>
            <a:chExt cx="613055" cy="720187"/>
          </a:xfrm>
        </p:grpSpPr>
        <p:sp>
          <p:nvSpPr>
            <p:cNvPr id="2349" name="Google Shape;2349;p58"/>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0" name="Google Shape;2350;p58"/>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1" name="Google Shape;2351;p58"/>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52" name="Google Shape;2352;p58"/>
          <p:cNvGrpSpPr/>
          <p:nvPr/>
        </p:nvGrpSpPr>
        <p:grpSpPr>
          <a:xfrm>
            <a:off x="6922223" y="797418"/>
            <a:ext cx="460705" cy="491455"/>
            <a:chOff x="9901824" y="937343"/>
            <a:chExt cx="744273" cy="793950"/>
          </a:xfrm>
        </p:grpSpPr>
        <p:grpSp>
          <p:nvGrpSpPr>
            <p:cNvPr id="2353" name="Google Shape;2353;p58"/>
            <p:cNvGrpSpPr/>
            <p:nvPr/>
          </p:nvGrpSpPr>
          <p:grpSpPr>
            <a:xfrm>
              <a:off x="9901824" y="937343"/>
              <a:ext cx="744273" cy="793950"/>
              <a:chOff x="9901824" y="937343"/>
              <a:chExt cx="744273" cy="793950"/>
            </a:xfrm>
          </p:grpSpPr>
          <p:sp>
            <p:nvSpPr>
              <p:cNvPr id="2354" name="Google Shape;2354;p58"/>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5" name="Google Shape;2355;p58"/>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6" name="Google Shape;2356;p58"/>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7" name="Google Shape;2357;p58"/>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8" name="Google Shape;2358;p58"/>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59" name="Google Shape;2359;p58"/>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0" name="Google Shape;2360;p58"/>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1" name="Google Shape;2361;p58"/>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2" name="Google Shape;2362;p58"/>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3" name="Google Shape;2363;p58"/>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2364" name="Google Shape;2364;p58"/>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5" name="Google Shape;2365;p58"/>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6" name="Google Shape;2366;p58"/>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7" name="Google Shape;2367;p58"/>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8" name="Google Shape;2368;p58"/>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69" name="Google Shape;2369;p58"/>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70" name="Google Shape;2370;p58"/>
          <p:cNvGrpSpPr/>
          <p:nvPr/>
        </p:nvGrpSpPr>
        <p:grpSpPr>
          <a:xfrm>
            <a:off x="2993392" y="843244"/>
            <a:ext cx="369868" cy="445629"/>
            <a:chOff x="3554761" y="1011374"/>
            <a:chExt cx="597525" cy="719918"/>
          </a:xfrm>
        </p:grpSpPr>
        <p:sp>
          <p:nvSpPr>
            <p:cNvPr id="2371" name="Google Shape;2371;p58"/>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2" name="Google Shape;2372;p58"/>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3" name="Google Shape;2373;p58"/>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4" name="Google Shape;2374;p58"/>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75" name="Google Shape;2375;p58"/>
          <p:cNvGrpSpPr/>
          <p:nvPr/>
        </p:nvGrpSpPr>
        <p:grpSpPr>
          <a:xfrm>
            <a:off x="3603122" y="843032"/>
            <a:ext cx="370755" cy="445841"/>
            <a:chOff x="4539787" y="1011032"/>
            <a:chExt cx="598958" cy="720261"/>
          </a:xfrm>
        </p:grpSpPr>
        <p:sp>
          <p:nvSpPr>
            <p:cNvPr id="2376" name="Google Shape;2376;p58"/>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7" name="Google Shape;2377;p58"/>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8" name="Google Shape;2378;p58"/>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79" name="Google Shape;2379;p58"/>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0" name="Google Shape;2380;p58"/>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81" name="Google Shape;2381;p58"/>
          <p:cNvGrpSpPr/>
          <p:nvPr/>
        </p:nvGrpSpPr>
        <p:grpSpPr>
          <a:xfrm>
            <a:off x="4213740" y="843140"/>
            <a:ext cx="366917" cy="445733"/>
            <a:chOff x="5526246" y="1011207"/>
            <a:chExt cx="592758" cy="720086"/>
          </a:xfrm>
        </p:grpSpPr>
        <p:sp>
          <p:nvSpPr>
            <p:cNvPr id="2382" name="Google Shape;2382;p58"/>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3" name="Google Shape;2383;p58"/>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4" name="Google Shape;2384;p58"/>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5" name="Google Shape;2385;p58"/>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6" name="Google Shape;2386;p58"/>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87" name="Google Shape;2387;p58"/>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88" name="Google Shape;2388;p58"/>
          <p:cNvGrpSpPr/>
          <p:nvPr/>
        </p:nvGrpSpPr>
        <p:grpSpPr>
          <a:xfrm>
            <a:off x="1168508" y="843134"/>
            <a:ext cx="364294" cy="445740"/>
            <a:chOff x="606645" y="1011196"/>
            <a:chExt cx="588520" cy="720096"/>
          </a:xfrm>
        </p:grpSpPr>
        <p:sp>
          <p:nvSpPr>
            <p:cNvPr id="2389" name="Google Shape;2389;p58"/>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90" name="Google Shape;2390;p58"/>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91" name="Google Shape;2391;p58"/>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392" name="Google Shape;2392;p58"/>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393" name="Google Shape;2393;p58"/>
          <p:cNvGrpSpPr/>
          <p:nvPr/>
        </p:nvGrpSpPr>
        <p:grpSpPr>
          <a:xfrm>
            <a:off x="7622791" y="843111"/>
            <a:ext cx="298405" cy="445762"/>
            <a:chOff x="11033597" y="1011159"/>
            <a:chExt cx="482075" cy="720133"/>
          </a:xfrm>
        </p:grpSpPr>
        <p:sp>
          <p:nvSpPr>
            <p:cNvPr id="2394" name="Google Shape;2394;p58"/>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395" name="Google Shape;2395;p58"/>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396" name="Google Shape;2396;p58"/>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397" name="Google Shape;2397;p58"/>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398" name="Google Shape;2398;p58"/>
          <p:cNvGrpSpPr/>
          <p:nvPr/>
        </p:nvGrpSpPr>
        <p:grpSpPr>
          <a:xfrm>
            <a:off x="6221656" y="797418"/>
            <a:ext cx="460705" cy="491455"/>
            <a:chOff x="8770051" y="937343"/>
            <a:chExt cx="744273" cy="793950"/>
          </a:xfrm>
        </p:grpSpPr>
        <p:sp>
          <p:nvSpPr>
            <p:cNvPr id="2399" name="Google Shape;2399;p58"/>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0" name="Google Shape;2400;p58"/>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1" name="Google Shape;2401;p58"/>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2" name="Google Shape;2402;p58"/>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03" name="Google Shape;2403;p58"/>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04" name="Google Shape;2404;p58"/>
            <p:cNvGrpSpPr/>
            <p:nvPr/>
          </p:nvGrpSpPr>
          <p:grpSpPr>
            <a:xfrm>
              <a:off x="8770051" y="937343"/>
              <a:ext cx="744273" cy="793950"/>
              <a:chOff x="6565437" y="1588001"/>
              <a:chExt cx="744273" cy="793950"/>
            </a:xfrm>
          </p:grpSpPr>
          <p:sp>
            <p:nvSpPr>
              <p:cNvPr id="2405" name="Google Shape;2405;p58"/>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06" name="Google Shape;2406;p58"/>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07" name="Google Shape;2407;p58"/>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08" name="Google Shape;2408;p58"/>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09" name="Google Shape;2409;p58"/>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10" name="Google Shape;2410;p58"/>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11" name="Google Shape;2411;p58"/>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12" name="Google Shape;2412;p58"/>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13" name="Google Shape;2413;p58"/>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14" name="Google Shape;2414;p58"/>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2415" name="Google Shape;2415;p58"/>
          <p:cNvGrpSpPr/>
          <p:nvPr/>
        </p:nvGrpSpPr>
        <p:grpSpPr>
          <a:xfrm>
            <a:off x="4820520" y="797418"/>
            <a:ext cx="460705" cy="491455"/>
            <a:chOff x="6506504" y="937343"/>
            <a:chExt cx="744273" cy="793950"/>
          </a:xfrm>
        </p:grpSpPr>
        <p:sp>
          <p:nvSpPr>
            <p:cNvPr id="2416" name="Google Shape;2416;p58"/>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7" name="Google Shape;2417;p58"/>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18" name="Google Shape;2418;p58"/>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19" name="Google Shape;2419;p58"/>
            <p:cNvGrpSpPr/>
            <p:nvPr/>
          </p:nvGrpSpPr>
          <p:grpSpPr>
            <a:xfrm>
              <a:off x="6506504" y="937343"/>
              <a:ext cx="744273" cy="793950"/>
              <a:chOff x="6565437" y="1588001"/>
              <a:chExt cx="744273" cy="793950"/>
            </a:xfrm>
          </p:grpSpPr>
          <p:sp>
            <p:nvSpPr>
              <p:cNvPr id="2420" name="Google Shape;2420;p58"/>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1" name="Google Shape;2421;p58"/>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2" name="Google Shape;2422;p58"/>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3" name="Google Shape;2423;p58"/>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4" name="Google Shape;2424;p58"/>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5" name="Google Shape;2425;p58"/>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6" name="Google Shape;2426;p58"/>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7" name="Google Shape;2427;p58"/>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8" name="Google Shape;2428;p58"/>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29" name="Google Shape;2429;p58"/>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2430" name="Google Shape;2430;p58"/>
          <p:cNvGrpSpPr/>
          <p:nvPr/>
        </p:nvGrpSpPr>
        <p:grpSpPr>
          <a:xfrm>
            <a:off x="5521088" y="797418"/>
            <a:ext cx="460705" cy="491455"/>
            <a:chOff x="7638277" y="937343"/>
            <a:chExt cx="744273" cy="793950"/>
          </a:xfrm>
        </p:grpSpPr>
        <p:sp>
          <p:nvSpPr>
            <p:cNvPr id="2431" name="Google Shape;2431;p58"/>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2" name="Google Shape;2432;p58"/>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3" name="Google Shape;2433;p58"/>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34" name="Google Shape;2434;p58"/>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435" name="Google Shape;2435;p58"/>
            <p:cNvGrpSpPr/>
            <p:nvPr/>
          </p:nvGrpSpPr>
          <p:grpSpPr>
            <a:xfrm>
              <a:off x="7638277" y="937343"/>
              <a:ext cx="744273" cy="793950"/>
              <a:chOff x="6565437" y="1588001"/>
              <a:chExt cx="744273" cy="793950"/>
            </a:xfrm>
          </p:grpSpPr>
          <p:sp>
            <p:nvSpPr>
              <p:cNvPr id="2436" name="Google Shape;2436;p58"/>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37" name="Google Shape;2437;p58"/>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38" name="Google Shape;2438;p58"/>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39" name="Google Shape;2439;p58"/>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0" name="Google Shape;2440;p58"/>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1" name="Google Shape;2441;p58"/>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2" name="Google Shape;2442;p58"/>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3" name="Google Shape;2443;p58"/>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4" name="Google Shape;2444;p58"/>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5" name="Google Shape;2445;p58"/>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2446" name="Google Shape;2446;p58"/>
          <p:cNvGrpSpPr/>
          <p:nvPr/>
        </p:nvGrpSpPr>
        <p:grpSpPr>
          <a:xfrm>
            <a:off x="3061198" y="2986973"/>
            <a:ext cx="445779" cy="400764"/>
            <a:chOff x="3778727" y="4460423"/>
            <a:chExt cx="720160" cy="647438"/>
          </a:xfrm>
        </p:grpSpPr>
        <p:sp>
          <p:nvSpPr>
            <p:cNvPr id="2447" name="Google Shape;2447;p58"/>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8" name="Google Shape;2448;p58"/>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49" name="Google Shape;2449;p58"/>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0" name="Google Shape;2450;p58"/>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1" name="Google Shape;2451;p58"/>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2" name="Google Shape;2452;p58"/>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3" name="Google Shape;2453;p58"/>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54" name="Google Shape;2454;p58"/>
          <p:cNvGrpSpPr/>
          <p:nvPr/>
        </p:nvGrpSpPr>
        <p:grpSpPr>
          <a:xfrm>
            <a:off x="1138083" y="2972048"/>
            <a:ext cx="445680" cy="430613"/>
            <a:chOff x="557494" y="4436312"/>
            <a:chExt cx="720000" cy="695660"/>
          </a:xfrm>
        </p:grpSpPr>
        <p:sp>
          <p:nvSpPr>
            <p:cNvPr id="2455" name="Google Shape;2455;p58"/>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6" name="Google Shape;2456;p58"/>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7" name="Google Shape;2457;p58"/>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58" name="Google Shape;2458;p58"/>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59" name="Google Shape;2459;p58"/>
          <p:cNvGrpSpPr/>
          <p:nvPr/>
        </p:nvGrpSpPr>
        <p:grpSpPr>
          <a:xfrm>
            <a:off x="4343305" y="2964459"/>
            <a:ext cx="445833" cy="445792"/>
            <a:chOff x="5926265" y="4424051"/>
            <a:chExt cx="720246" cy="720181"/>
          </a:xfrm>
        </p:grpSpPr>
        <p:sp>
          <p:nvSpPr>
            <p:cNvPr id="2460" name="Google Shape;2460;p58"/>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1" name="Google Shape;2461;p58"/>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2" name="Google Shape;2462;p58"/>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3" name="Google Shape;2463;p58"/>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64" name="Google Shape;2464;p58"/>
          <p:cNvGrpSpPr/>
          <p:nvPr/>
        </p:nvGrpSpPr>
        <p:grpSpPr>
          <a:xfrm>
            <a:off x="1779066" y="2984013"/>
            <a:ext cx="445680" cy="406684"/>
            <a:chOff x="1631150" y="4455641"/>
            <a:chExt cx="720000" cy="657002"/>
          </a:xfrm>
        </p:grpSpPr>
        <p:sp>
          <p:nvSpPr>
            <p:cNvPr id="2465" name="Google Shape;2465;p58"/>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6" name="Google Shape;2466;p58"/>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7" name="Google Shape;2467;p58"/>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8" name="Google Shape;2468;p58"/>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69" name="Google Shape;2469;p58"/>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70" name="Google Shape;2470;p58"/>
          <p:cNvGrpSpPr/>
          <p:nvPr/>
        </p:nvGrpSpPr>
        <p:grpSpPr>
          <a:xfrm>
            <a:off x="2420095" y="2983429"/>
            <a:ext cx="445680" cy="407853"/>
            <a:chOff x="2704878" y="4454697"/>
            <a:chExt cx="720000" cy="658889"/>
          </a:xfrm>
        </p:grpSpPr>
        <p:sp>
          <p:nvSpPr>
            <p:cNvPr id="2471" name="Google Shape;2471;p58"/>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72" name="Google Shape;2472;p58"/>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73" name="Google Shape;2473;p58"/>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74" name="Google Shape;2474;p58"/>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75" name="Google Shape;2475;p58"/>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76" name="Google Shape;2476;p58"/>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77" name="Google Shape;2477;p58"/>
          <p:cNvGrpSpPr/>
          <p:nvPr/>
        </p:nvGrpSpPr>
        <p:grpSpPr>
          <a:xfrm>
            <a:off x="3702366" y="2985387"/>
            <a:ext cx="445549" cy="403935"/>
            <a:chOff x="4852681" y="4457861"/>
            <a:chExt cx="719788" cy="652561"/>
          </a:xfrm>
        </p:grpSpPr>
        <p:sp>
          <p:nvSpPr>
            <p:cNvPr id="2478" name="Google Shape;2478;p58"/>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79" name="Google Shape;2479;p58"/>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0" name="Google Shape;2480;p58"/>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481" name="Google Shape;2481;p58"/>
          <p:cNvGrpSpPr/>
          <p:nvPr/>
        </p:nvGrpSpPr>
        <p:grpSpPr>
          <a:xfrm>
            <a:off x="4984527" y="2975824"/>
            <a:ext cx="445818" cy="423063"/>
            <a:chOff x="7000306" y="4442411"/>
            <a:chExt cx="720224" cy="683463"/>
          </a:xfrm>
        </p:grpSpPr>
        <p:sp>
          <p:nvSpPr>
            <p:cNvPr id="2482" name="Google Shape;2482;p58"/>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3" name="Google Shape;2483;p58"/>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4" name="Google Shape;2484;p58"/>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5" name="Google Shape;2485;p58"/>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6" name="Google Shape;2486;p58"/>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487" name="Google Shape;2487;p58"/>
          <p:cNvGrpSpPr/>
          <p:nvPr/>
        </p:nvGrpSpPr>
        <p:grpSpPr>
          <a:xfrm>
            <a:off x="5625735" y="2973621"/>
            <a:ext cx="445779" cy="427468"/>
            <a:chOff x="8074325" y="4438852"/>
            <a:chExt cx="720160" cy="690579"/>
          </a:xfrm>
        </p:grpSpPr>
        <p:sp>
          <p:nvSpPr>
            <p:cNvPr id="2488" name="Google Shape;2488;p58"/>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89" name="Google Shape;2489;p58"/>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90" name="Google Shape;2490;p58"/>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91" name="Google Shape;2491;p58"/>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92" name="Google Shape;2492;p58"/>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493" name="Google Shape;2493;p58"/>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494" name="Google Shape;2494;p58"/>
          <p:cNvGrpSpPr/>
          <p:nvPr/>
        </p:nvGrpSpPr>
        <p:grpSpPr>
          <a:xfrm>
            <a:off x="6908080" y="2987570"/>
            <a:ext cx="445629" cy="399565"/>
            <a:chOff x="9878975" y="4425243"/>
            <a:chExt cx="719918" cy="645502"/>
          </a:xfrm>
        </p:grpSpPr>
        <p:sp>
          <p:nvSpPr>
            <p:cNvPr id="2495" name="Google Shape;2495;p58"/>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96" name="Google Shape;2496;p58"/>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497" name="Google Shape;2497;p58"/>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498" name="Google Shape;2498;p58"/>
          <p:cNvGrpSpPr/>
          <p:nvPr/>
        </p:nvGrpSpPr>
        <p:grpSpPr>
          <a:xfrm>
            <a:off x="7549097" y="2976371"/>
            <a:ext cx="445785" cy="421964"/>
            <a:chOff x="10914544" y="4407150"/>
            <a:chExt cx="720170" cy="681687"/>
          </a:xfrm>
        </p:grpSpPr>
        <p:sp>
          <p:nvSpPr>
            <p:cNvPr id="2499" name="Google Shape;2499;p58"/>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0" name="Google Shape;2500;p58"/>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1" name="Google Shape;2501;p58"/>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2" name="Google Shape;2502;p58"/>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03" name="Google Shape;2503;p58"/>
          <p:cNvGrpSpPr/>
          <p:nvPr/>
        </p:nvGrpSpPr>
        <p:grpSpPr>
          <a:xfrm>
            <a:off x="6266887" y="2984485"/>
            <a:ext cx="445805" cy="405735"/>
            <a:chOff x="8843122" y="4420259"/>
            <a:chExt cx="720202" cy="655469"/>
          </a:xfrm>
        </p:grpSpPr>
        <p:sp>
          <p:nvSpPr>
            <p:cNvPr id="2504" name="Google Shape;2504;p58"/>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5" name="Google Shape;2505;p58"/>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6" name="Google Shape;2506;p58"/>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7" name="Google Shape;2507;p58"/>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8" name="Google Shape;2508;p58"/>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09" name="Google Shape;2509;p58"/>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10" name="Google Shape;2510;p58"/>
          <p:cNvGrpSpPr/>
          <p:nvPr/>
        </p:nvGrpSpPr>
        <p:grpSpPr>
          <a:xfrm>
            <a:off x="3069757" y="2283047"/>
            <a:ext cx="445812" cy="394518"/>
            <a:chOff x="1510757" y="3225422"/>
            <a:chExt cx="720214" cy="637347"/>
          </a:xfrm>
        </p:grpSpPr>
        <p:sp>
          <p:nvSpPr>
            <p:cNvPr id="2511" name="Google Shape;2511;p58"/>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2" name="Google Shape;2512;p58"/>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3" name="Google Shape;2513;p58"/>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4" name="Google Shape;2514;p58"/>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5" name="Google Shape;2515;p58"/>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6" name="Google Shape;2516;p58"/>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17" name="Google Shape;2517;p58"/>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18" name="Google Shape;2518;p58"/>
          <p:cNvGrpSpPr/>
          <p:nvPr/>
        </p:nvGrpSpPr>
        <p:grpSpPr>
          <a:xfrm>
            <a:off x="3761148" y="2300567"/>
            <a:ext cx="445767" cy="359478"/>
            <a:chOff x="2595501" y="3253725"/>
            <a:chExt cx="720141" cy="580739"/>
          </a:xfrm>
        </p:grpSpPr>
        <p:sp>
          <p:nvSpPr>
            <p:cNvPr id="2519" name="Google Shape;2519;p58"/>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0" name="Google Shape;2520;p58"/>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1" name="Google Shape;2521;p58"/>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2" name="Google Shape;2522;p58"/>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23" name="Google Shape;2523;p58"/>
          <p:cNvGrpSpPr/>
          <p:nvPr/>
        </p:nvGrpSpPr>
        <p:grpSpPr>
          <a:xfrm>
            <a:off x="5143819" y="2257535"/>
            <a:ext cx="443879" cy="445541"/>
            <a:chOff x="4764809" y="3184208"/>
            <a:chExt cx="717090" cy="719775"/>
          </a:xfrm>
        </p:grpSpPr>
        <p:sp>
          <p:nvSpPr>
            <p:cNvPr id="2524" name="Google Shape;2524;p58"/>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5" name="Google Shape;2525;p58"/>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6" name="Google Shape;2526;p58"/>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27" name="Google Shape;2527;p58"/>
          <p:cNvGrpSpPr/>
          <p:nvPr/>
        </p:nvGrpSpPr>
        <p:grpSpPr>
          <a:xfrm>
            <a:off x="4452495" y="2286500"/>
            <a:ext cx="445746" cy="387612"/>
            <a:chOff x="3680173" y="3231000"/>
            <a:chExt cx="720106" cy="626190"/>
          </a:xfrm>
        </p:grpSpPr>
        <p:sp>
          <p:nvSpPr>
            <p:cNvPr id="2528" name="Google Shape;2528;p58"/>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29" name="Google Shape;2529;p58"/>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0" name="Google Shape;2530;p58"/>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31" name="Google Shape;2531;p58"/>
          <p:cNvGrpSpPr/>
          <p:nvPr/>
        </p:nvGrpSpPr>
        <p:grpSpPr>
          <a:xfrm>
            <a:off x="6524582" y="2257496"/>
            <a:ext cx="443283" cy="445620"/>
            <a:chOff x="6931035" y="3184144"/>
            <a:chExt cx="716128" cy="719903"/>
          </a:xfrm>
        </p:grpSpPr>
        <p:sp>
          <p:nvSpPr>
            <p:cNvPr id="2532" name="Google Shape;2532;p58"/>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3" name="Google Shape;2533;p58"/>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4" name="Google Shape;2534;p58"/>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5" name="Google Shape;2535;p58"/>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36" name="Google Shape;2536;p58"/>
          <p:cNvGrpSpPr/>
          <p:nvPr/>
        </p:nvGrpSpPr>
        <p:grpSpPr>
          <a:xfrm>
            <a:off x="5833276" y="2257448"/>
            <a:ext cx="445727" cy="445714"/>
            <a:chOff x="5846429" y="3184067"/>
            <a:chExt cx="720076" cy="720055"/>
          </a:xfrm>
        </p:grpSpPr>
        <p:sp>
          <p:nvSpPr>
            <p:cNvPr id="2537" name="Google Shape;2537;p58"/>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8" name="Google Shape;2538;p58"/>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39" name="Google Shape;2539;p58"/>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40" name="Google Shape;2540;p58"/>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41" name="Google Shape;2541;p58"/>
          <p:cNvGrpSpPr/>
          <p:nvPr/>
        </p:nvGrpSpPr>
        <p:grpSpPr>
          <a:xfrm>
            <a:off x="2520481" y="2257393"/>
            <a:ext cx="303698" cy="445825"/>
            <a:chOff x="655600" y="3183978"/>
            <a:chExt cx="490627" cy="720234"/>
          </a:xfrm>
        </p:grpSpPr>
        <p:sp>
          <p:nvSpPr>
            <p:cNvPr id="2542" name="Google Shape;2542;p58"/>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43" name="Google Shape;2543;p58"/>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44" name="Google Shape;2544;p58"/>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45" name="Google Shape;2545;p58"/>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46" name="Google Shape;2546;p58"/>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47" name="Google Shape;2547;p58"/>
          <p:cNvGrpSpPr/>
          <p:nvPr/>
        </p:nvGrpSpPr>
        <p:grpSpPr>
          <a:xfrm>
            <a:off x="7213443" y="2257509"/>
            <a:ext cx="189785" cy="445592"/>
            <a:chOff x="8011692" y="3184166"/>
            <a:chExt cx="306600" cy="719859"/>
          </a:xfrm>
        </p:grpSpPr>
        <p:sp>
          <p:nvSpPr>
            <p:cNvPr id="2548" name="Google Shape;2548;p58"/>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49" name="Google Shape;2549;p58"/>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0" name="Google Shape;2550;p58"/>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1" name="Google Shape;2551;p58"/>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2" name="Google Shape;2552;p58"/>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3" name="Google Shape;2553;p58"/>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554" name="Google Shape;2554;p58"/>
          <p:cNvGrpSpPr/>
          <p:nvPr/>
        </p:nvGrpSpPr>
        <p:grpSpPr>
          <a:xfrm>
            <a:off x="7648230" y="2257259"/>
            <a:ext cx="246199" cy="445516"/>
            <a:chOff x="4556125" y="630237"/>
            <a:chExt cx="3081338" cy="5568950"/>
          </a:xfrm>
        </p:grpSpPr>
        <p:sp>
          <p:nvSpPr>
            <p:cNvPr id="2555" name="Google Shape;2555;p58"/>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6" name="Google Shape;2556;p58"/>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7" name="Google Shape;2557;p58"/>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8" name="Google Shape;2558;p58"/>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59" name="Google Shape;2559;p58"/>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60" name="Google Shape;2560;p58"/>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61" name="Google Shape;2561;p58"/>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562" name="Google Shape;2562;p58"/>
          <p:cNvGrpSpPr/>
          <p:nvPr/>
        </p:nvGrpSpPr>
        <p:grpSpPr>
          <a:xfrm>
            <a:off x="1829253" y="2257459"/>
            <a:ext cx="445768" cy="445697"/>
            <a:chOff x="1674084" y="3214987"/>
            <a:chExt cx="720142" cy="720027"/>
          </a:xfrm>
        </p:grpSpPr>
        <p:sp>
          <p:nvSpPr>
            <p:cNvPr id="2563" name="Google Shape;2563;p58"/>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4" name="Google Shape;2564;p58"/>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5" name="Google Shape;2565;p58"/>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6" name="Google Shape;2566;p58"/>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7" name="Google Shape;2567;p58"/>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8" name="Google Shape;2568;p58"/>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69" name="Google Shape;2569;p58"/>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0" name="Google Shape;2570;p58"/>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1" name="Google Shape;2571;p58"/>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2" name="Google Shape;2572;p58"/>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3" name="Google Shape;2573;p58"/>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4" name="Google Shape;2574;p58"/>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75" name="Google Shape;2575;p58"/>
          <p:cNvGrpSpPr/>
          <p:nvPr/>
        </p:nvGrpSpPr>
        <p:grpSpPr>
          <a:xfrm>
            <a:off x="1138094" y="2257421"/>
            <a:ext cx="445578" cy="445773"/>
            <a:chOff x="557511" y="3214925"/>
            <a:chExt cx="719836" cy="720150"/>
          </a:xfrm>
        </p:grpSpPr>
        <p:sp>
          <p:nvSpPr>
            <p:cNvPr id="2576" name="Google Shape;2576;p58"/>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7" name="Google Shape;2577;p58"/>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8" name="Google Shape;2578;p58"/>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79" name="Google Shape;2579;p58"/>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80" name="Google Shape;2580;p58"/>
          <p:cNvGrpSpPr/>
          <p:nvPr/>
        </p:nvGrpSpPr>
        <p:grpSpPr>
          <a:xfrm>
            <a:off x="1081977" y="3693756"/>
            <a:ext cx="445905" cy="400522"/>
            <a:chOff x="1147762" y="1131887"/>
            <a:chExt cx="5137150" cy="4619626"/>
          </a:xfrm>
        </p:grpSpPr>
        <p:sp>
          <p:nvSpPr>
            <p:cNvPr id="2581" name="Google Shape;2581;p58"/>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82" name="Google Shape;2582;p58"/>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83" name="Google Shape;2583;p58"/>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584" name="Google Shape;2584;p58"/>
          <p:cNvGrpSpPr/>
          <p:nvPr/>
        </p:nvGrpSpPr>
        <p:grpSpPr>
          <a:xfrm>
            <a:off x="1879306" y="3687410"/>
            <a:ext cx="445901" cy="413282"/>
            <a:chOff x="1570037" y="1341437"/>
            <a:chExt cx="4943475" cy="4576762"/>
          </a:xfrm>
        </p:grpSpPr>
        <p:sp>
          <p:nvSpPr>
            <p:cNvPr id="2585" name="Google Shape;2585;p58"/>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86" name="Google Shape;2586;p58"/>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87" name="Google Shape;2587;p58"/>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88" name="Google Shape;2588;p58"/>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89" name="Google Shape;2589;p58"/>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2590" name="Google Shape;2590;p58"/>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2591" name="Google Shape;2591;p58"/>
          <p:cNvGrpSpPr/>
          <p:nvPr/>
        </p:nvGrpSpPr>
        <p:grpSpPr>
          <a:xfrm>
            <a:off x="4364629" y="3671511"/>
            <a:ext cx="441332" cy="445721"/>
            <a:chOff x="5770007" y="5489899"/>
            <a:chExt cx="712976" cy="720067"/>
          </a:xfrm>
        </p:grpSpPr>
        <p:sp>
          <p:nvSpPr>
            <p:cNvPr id="2592" name="Google Shape;2592;p58"/>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3" name="Google Shape;2593;p58"/>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4" name="Google Shape;2594;p58"/>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5" name="Google Shape;2595;p58"/>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6" name="Google Shape;2596;p58"/>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7" name="Google Shape;2597;p58"/>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8" name="Google Shape;2598;p58"/>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599" name="Google Shape;2599;p58"/>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00" name="Google Shape;2600;p58"/>
          <p:cNvGrpSpPr/>
          <p:nvPr/>
        </p:nvGrpSpPr>
        <p:grpSpPr>
          <a:xfrm>
            <a:off x="5157420" y="3693981"/>
            <a:ext cx="445651" cy="400824"/>
            <a:chOff x="7050768" y="5526199"/>
            <a:chExt cx="719953" cy="647534"/>
          </a:xfrm>
        </p:grpSpPr>
        <p:sp>
          <p:nvSpPr>
            <p:cNvPr id="2601" name="Google Shape;2601;p58"/>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2" name="Google Shape;2602;p58"/>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3" name="Google Shape;2603;p58"/>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4" name="Google Shape;2604;p58"/>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5" name="Google Shape;2605;p58"/>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6" name="Google Shape;2606;p58"/>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7" name="Google Shape;2607;p58"/>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8" name="Google Shape;2608;p58"/>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09" name="Google Shape;2609;p58"/>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0" name="Google Shape;2610;p58"/>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1" name="Google Shape;2611;p58"/>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2" name="Google Shape;2612;p58"/>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13" name="Google Shape;2613;p58"/>
          <p:cNvGrpSpPr/>
          <p:nvPr/>
        </p:nvGrpSpPr>
        <p:grpSpPr>
          <a:xfrm>
            <a:off x="6751936" y="3694051"/>
            <a:ext cx="445681" cy="400651"/>
            <a:chOff x="9626723" y="5526313"/>
            <a:chExt cx="720002" cy="647256"/>
          </a:xfrm>
        </p:grpSpPr>
        <p:sp>
          <p:nvSpPr>
            <p:cNvPr id="2614" name="Google Shape;2614;p58"/>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5" name="Google Shape;2615;p58"/>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6" name="Google Shape;2616;p58"/>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7" name="Google Shape;2617;p58"/>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8" name="Google Shape;2618;p58"/>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19" name="Google Shape;2619;p58"/>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0" name="Google Shape;2620;p58"/>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1" name="Google Shape;2621;p58"/>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2" name="Google Shape;2622;p58"/>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3" name="Google Shape;2623;p58"/>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4" name="Google Shape;2624;p58"/>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5" name="Google Shape;2625;p58"/>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26" name="Google Shape;2626;p58"/>
          <p:cNvGrpSpPr/>
          <p:nvPr/>
        </p:nvGrpSpPr>
        <p:grpSpPr>
          <a:xfrm>
            <a:off x="7549176" y="3671488"/>
            <a:ext cx="445582" cy="445743"/>
            <a:chOff x="10914672" y="5489861"/>
            <a:chExt cx="719842" cy="720102"/>
          </a:xfrm>
        </p:grpSpPr>
        <p:sp>
          <p:nvSpPr>
            <p:cNvPr id="2627" name="Google Shape;2627;p58"/>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8" name="Google Shape;2628;p58"/>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29" name="Google Shape;2629;p58"/>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0" name="Google Shape;2630;p58"/>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1" name="Google Shape;2631;p58"/>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2" name="Google Shape;2632;p58"/>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3" name="Google Shape;2633;p58"/>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4" name="Google Shape;2634;p58"/>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5" name="Google Shape;2635;p58"/>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6" name="Google Shape;2636;p58"/>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7" name="Google Shape;2637;p58"/>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38" name="Google Shape;2638;p58"/>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39" name="Google Shape;2639;p58"/>
          <p:cNvGrpSpPr/>
          <p:nvPr/>
        </p:nvGrpSpPr>
        <p:grpSpPr>
          <a:xfrm>
            <a:off x="5954636" y="3681752"/>
            <a:ext cx="445821" cy="425246"/>
            <a:chOff x="8338678" y="5506443"/>
            <a:chExt cx="720227" cy="686988"/>
          </a:xfrm>
        </p:grpSpPr>
        <p:sp>
          <p:nvSpPr>
            <p:cNvPr id="2640" name="Google Shape;2640;p58"/>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1" name="Google Shape;2641;p58"/>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2" name="Google Shape;2642;p58"/>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3" name="Google Shape;2643;p58"/>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4" name="Google Shape;2644;p58"/>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5" name="Google Shape;2645;p58"/>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46" name="Google Shape;2646;p58"/>
          <p:cNvGrpSpPr/>
          <p:nvPr/>
        </p:nvGrpSpPr>
        <p:grpSpPr>
          <a:xfrm>
            <a:off x="2676293" y="3736342"/>
            <a:ext cx="1336824" cy="316035"/>
            <a:chOff x="3042485" y="5594633"/>
            <a:chExt cx="2159652" cy="510557"/>
          </a:xfrm>
        </p:grpSpPr>
        <p:sp>
          <p:nvSpPr>
            <p:cNvPr id="2647" name="Google Shape;2647;p58"/>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8" name="Google Shape;2648;p58"/>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49" name="Google Shape;2649;p58"/>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0" name="Google Shape;2650;p58"/>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1" name="Google Shape;2651;p58"/>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2" name="Google Shape;2652;p58"/>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3" name="Google Shape;2653;p58"/>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4" name="Google Shape;2654;p58"/>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5" name="Google Shape;2655;p58"/>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6" name="Google Shape;2656;p58"/>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7" name="Google Shape;2657;p58"/>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8" name="Google Shape;2658;p58"/>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59" name="Google Shape;2659;p58"/>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60" name="Google Shape;2660;p58"/>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61" name="Google Shape;2661;p58"/>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62" name="Google Shape;2662;p58"/>
          <p:cNvGrpSpPr/>
          <p:nvPr/>
        </p:nvGrpSpPr>
        <p:grpSpPr>
          <a:xfrm>
            <a:off x="1879183" y="4379878"/>
            <a:ext cx="445738" cy="442950"/>
            <a:chOff x="1442627" y="5710929"/>
            <a:chExt cx="594318" cy="590600"/>
          </a:xfrm>
        </p:grpSpPr>
        <p:sp>
          <p:nvSpPr>
            <p:cNvPr id="2663" name="Google Shape;2663;p58"/>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64" name="Google Shape;2664;p58"/>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65" name="Google Shape;2665;p58"/>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66" name="Google Shape;2666;p58"/>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67" name="Google Shape;2667;p58"/>
          <p:cNvGrpSpPr/>
          <p:nvPr/>
        </p:nvGrpSpPr>
        <p:grpSpPr>
          <a:xfrm>
            <a:off x="6788033" y="4378458"/>
            <a:ext cx="373053" cy="445791"/>
            <a:chOff x="8095060" y="5664590"/>
            <a:chExt cx="497404" cy="594389"/>
          </a:xfrm>
        </p:grpSpPr>
        <p:grpSp>
          <p:nvGrpSpPr>
            <p:cNvPr id="2668" name="Google Shape;2668;p58"/>
            <p:cNvGrpSpPr/>
            <p:nvPr/>
          </p:nvGrpSpPr>
          <p:grpSpPr>
            <a:xfrm>
              <a:off x="8095060" y="5969027"/>
              <a:ext cx="497404" cy="289951"/>
              <a:chOff x="8095060" y="5969027"/>
              <a:chExt cx="497404" cy="289951"/>
            </a:xfrm>
          </p:grpSpPr>
          <p:sp>
            <p:nvSpPr>
              <p:cNvPr id="2669" name="Google Shape;2669;p58"/>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0" name="Google Shape;2670;p58"/>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1" name="Google Shape;2671;p58"/>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72" name="Google Shape;2672;p58"/>
            <p:cNvGrpSpPr/>
            <p:nvPr/>
          </p:nvGrpSpPr>
          <p:grpSpPr>
            <a:xfrm>
              <a:off x="8095060" y="5867832"/>
              <a:ext cx="497404" cy="289312"/>
              <a:chOff x="8095060" y="5867832"/>
              <a:chExt cx="497404" cy="289312"/>
            </a:xfrm>
          </p:grpSpPr>
          <p:sp>
            <p:nvSpPr>
              <p:cNvPr id="2673" name="Google Shape;2673;p58"/>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4" name="Google Shape;2674;p58"/>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5" name="Google Shape;2675;p58"/>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76" name="Google Shape;2676;p58"/>
            <p:cNvGrpSpPr/>
            <p:nvPr/>
          </p:nvGrpSpPr>
          <p:grpSpPr>
            <a:xfrm>
              <a:off x="8095060" y="5765998"/>
              <a:ext cx="497404" cy="289312"/>
              <a:chOff x="8095060" y="5765998"/>
              <a:chExt cx="497404" cy="289312"/>
            </a:xfrm>
          </p:grpSpPr>
          <p:sp>
            <p:nvSpPr>
              <p:cNvPr id="2677" name="Google Shape;2677;p58"/>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8" name="Google Shape;2678;p58"/>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79" name="Google Shape;2679;p58"/>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80" name="Google Shape;2680;p58"/>
            <p:cNvGrpSpPr/>
            <p:nvPr/>
          </p:nvGrpSpPr>
          <p:grpSpPr>
            <a:xfrm>
              <a:off x="8095060" y="5664590"/>
              <a:ext cx="497404" cy="290164"/>
              <a:chOff x="8095060" y="5664590"/>
              <a:chExt cx="497404" cy="290164"/>
            </a:xfrm>
          </p:grpSpPr>
          <p:sp>
            <p:nvSpPr>
              <p:cNvPr id="2681" name="Google Shape;2681;p58"/>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2" name="Google Shape;2682;p58"/>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3" name="Google Shape;2683;p58"/>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2684" name="Google Shape;2684;p58"/>
          <p:cNvGrpSpPr/>
          <p:nvPr/>
        </p:nvGrpSpPr>
        <p:grpSpPr>
          <a:xfrm>
            <a:off x="2870825" y="4378486"/>
            <a:ext cx="557162" cy="445734"/>
            <a:chOff x="4607809" y="5664627"/>
            <a:chExt cx="742883" cy="594312"/>
          </a:xfrm>
        </p:grpSpPr>
        <p:sp>
          <p:nvSpPr>
            <p:cNvPr id="2685" name="Google Shape;2685;p58"/>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6" name="Google Shape;2686;p58"/>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7" name="Google Shape;2687;p58"/>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8" name="Google Shape;2688;p58"/>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89" name="Google Shape;2689;p58"/>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90" name="Google Shape;2690;p58"/>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91" name="Google Shape;2691;p58"/>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692" name="Google Shape;2692;p58"/>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693" name="Google Shape;2693;p58"/>
          <p:cNvGrpSpPr/>
          <p:nvPr/>
        </p:nvGrpSpPr>
        <p:grpSpPr>
          <a:xfrm>
            <a:off x="3973890" y="4378543"/>
            <a:ext cx="1079865" cy="445620"/>
            <a:chOff x="2571250" y="5664711"/>
            <a:chExt cx="1439820" cy="594160"/>
          </a:xfrm>
        </p:grpSpPr>
        <p:sp>
          <p:nvSpPr>
            <p:cNvPr id="2694" name="Google Shape;2694;p58"/>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95" name="Google Shape;2695;p58"/>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696" name="Google Shape;2696;p58"/>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97" name="Google Shape;2697;p58"/>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698" name="Google Shape;2698;p58"/>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99" name="Google Shape;2699;p58"/>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00" name="Google Shape;2700;p58"/>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1" name="Google Shape;2701;p58"/>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02" name="Google Shape;2702;p58"/>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3" name="Google Shape;2703;p58"/>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04" name="Google Shape;2704;p58"/>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5" name="Google Shape;2705;p58"/>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06" name="Google Shape;2706;p58"/>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7" name="Google Shape;2707;p58"/>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08" name="Google Shape;2708;p58"/>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09" name="Google Shape;2709;p58"/>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2710" name="Google Shape;2710;p58"/>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1" name="Google Shape;2711;p58"/>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2" name="Google Shape;2712;p58"/>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3" name="Google Shape;2713;p58"/>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4" name="Google Shape;2714;p58"/>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5" name="Google Shape;2715;p58"/>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6" name="Google Shape;2716;p58"/>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17" name="Google Shape;2717;p58"/>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718" name="Google Shape;2718;p58"/>
          <p:cNvGrpSpPr/>
          <p:nvPr/>
        </p:nvGrpSpPr>
        <p:grpSpPr>
          <a:xfrm>
            <a:off x="5599659" y="4378335"/>
            <a:ext cx="642470" cy="446036"/>
            <a:chOff x="6332670" y="5663946"/>
            <a:chExt cx="856627" cy="594715"/>
          </a:xfrm>
        </p:grpSpPr>
        <p:grpSp>
          <p:nvGrpSpPr>
            <p:cNvPr id="2719" name="Google Shape;2719;p58"/>
            <p:cNvGrpSpPr/>
            <p:nvPr/>
          </p:nvGrpSpPr>
          <p:grpSpPr>
            <a:xfrm>
              <a:off x="6392364" y="5663946"/>
              <a:ext cx="796933" cy="185801"/>
              <a:chOff x="3321050" y="1066800"/>
              <a:chExt cx="6505573" cy="1508125"/>
            </a:xfrm>
          </p:grpSpPr>
          <p:sp>
            <p:nvSpPr>
              <p:cNvPr id="2720" name="Google Shape;2720;p58"/>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21" name="Google Shape;2721;p58"/>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722" name="Google Shape;2722;p58"/>
            <p:cNvGrpSpPr/>
            <p:nvPr/>
          </p:nvGrpSpPr>
          <p:grpSpPr>
            <a:xfrm flipH="1">
              <a:off x="6332670" y="5868403"/>
              <a:ext cx="796933" cy="185801"/>
              <a:chOff x="3321050" y="1066800"/>
              <a:chExt cx="6505573" cy="1508125"/>
            </a:xfrm>
          </p:grpSpPr>
          <p:sp>
            <p:nvSpPr>
              <p:cNvPr id="2723" name="Google Shape;2723;p58"/>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24" name="Google Shape;2724;p58"/>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2725" name="Google Shape;2725;p58"/>
            <p:cNvGrpSpPr/>
            <p:nvPr/>
          </p:nvGrpSpPr>
          <p:grpSpPr>
            <a:xfrm>
              <a:off x="6392364" y="6072860"/>
              <a:ext cx="796933" cy="185801"/>
              <a:chOff x="3321050" y="1066800"/>
              <a:chExt cx="6505573" cy="1508125"/>
            </a:xfrm>
          </p:grpSpPr>
          <p:sp>
            <p:nvSpPr>
              <p:cNvPr id="2726" name="Google Shape;2726;p58"/>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2727" name="Google Shape;2727;p58"/>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2728" name="Google Shape;2728;p58"/>
          <p:cNvSpPr txBox="1">
            <a:spLocks noGrp="1"/>
          </p:cNvSpPr>
          <p:nvPr>
            <p:ph type="title"/>
          </p:nvPr>
        </p:nvSpPr>
        <p:spPr>
          <a:xfrm>
            <a:off x="855300" y="249075"/>
            <a:ext cx="7433400" cy="3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Diagrams and infographics</a:t>
            </a:r>
            <a:endParaRPr sz="2000"/>
          </a:p>
        </p:txBody>
      </p:sp>
      <p:sp>
        <p:nvSpPr>
          <p:cNvPr id="2729" name="Google Shape;2729;p5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Shape 2733"/>
        <p:cNvGrpSpPr/>
        <p:nvPr/>
      </p:nvGrpSpPr>
      <p:grpSpPr>
        <a:xfrm>
          <a:off x="0" y="0"/>
          <a:ext cx="0" cy="0"/>
          <a:chOff x="0" y="0"/>
          <a:chExt cx="0" cy="0"/>
        </a:xfrm>
      </p:grpSpPr>
      <p:sp>
        <p:nvSpPr>
          <p:cNvPr id="2734" name="Google Shape;2734;p59"/>
          <p:cNvSpPr txBox="1"/>
          <p:nvPr/>
        </p:nvSpPr>
        <p:spPr>
          <a:xfrm>
            <a:off x="1089100" y="914300"/>
            <a:ext cx="6676800" cy="103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rgbClr val="FFFFFF"/>
                </a:solidFill>
                <a:latin typeface="Merriweather"/>
                <a:ea typeface="Merriweather"/>
                <a:cs typeface="Merriweather"/>
                <a:sym typeface="Merriweather"/>
              </a:rPr>
              <a:t>You can also use any emoji as an icon!</a:t>
            </a:r>
            <a:endParaRPr sz="1200" b="1">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sz="1200">
                <a:solidFill>
                  <a:srgbClr val="FFFFFF"/>
                </a:solidFill>
                <a:latin typeface="Merriweather"/>
                <a:ea typeface="Merriweather"/>
                <a:cs typeface="Merriweather"/>
                <a:sym typeface="Merriweather"/>
              </a:rPr>
              <a:t>And of course it resizes without losing quality.</a:t>
            </a:r>
            <a:endParaRPr sz="1200">
              <a:solidFill>
                <a:srgbClr val="FFFFFF"/>
              </a:solidFill>
              <a:latin typeface="Merriweather"/>
              <a:ea typeface="Merriweather"/>
              <a:cs typeface="Merriweather"/>
              <a:sym typeface="Merriweather"/>
            </a:endParaRPr>
          </a:p>
          <a:p>
            <a:pPr marL="0" lvl="0" indent="0" algn="l" rtl="0">
              <a:spcBef>
                <a:spcPts val="0"/>
              </a:spcBef>
              <a:spcAft>
                <a:spcPts val="0"/>
              </a:spcAft>
              <a:buNone/>
            </a:pPr>
            <a:r>
              <a:rPr lang="en" sz="1200">
                <a:solidFill>
                  <a:srgbClr val="FFFFFF"/>
                </a:solidFill>
                <a:latin typeface="Merriweather"/>
                <a:ea typeface="Merriweather"/>
                <a:cs typeface="Merriweather"/>
                <a:sym typeface="Merriweather"/>
              </a:rPr>
              <a:t>How? Follow Google instructions https://twitter.com/googledocs/status/730087240156643328</a:t>
            </a:r>
            <a:endParaRPr sz="1200">
              <a:solidFill>
                <a:srgbClr val="FFFFFF"/>
              </a:solidFill>
              <a:latin typeface="Merriweather"/>
              <a:ea typeface="Merriweather"/>
              <a:cs typeface="Merriweather"/>
              <a:sym typeface="Merriweather"/>
            </a:endParaRPr>
          </a:p>
          <a:p>
            <a:pPr marL="0" lvl="0" indent="0" algn="l" rtl="0">
              <a:spcBef>
                <a:spcPts val="0"/>
              </a:spcBef>
              <a:spcAft>
                <a:spcPts val="0"/>
              </a:spcAft>
              <a:buNone/>
            </a:pPr>
            <a:endParaRPr sz="1200" b="1">
              <a:solidFill>
                <a:srgbClr val="FFFFFF"/>
              </a:solidFill>
              <a:latin typeface="Merriweather"/>
              <a:ea typeface="Merriweather"/>
              <a:cs typeface="Merriweather"/>
              <a:sym typeface="Merriweather"/>
            </a:endParaRPr>
          </a:p>
        </p:txBody>
      </p:sp>
      <p:sp>
        <p:nvSpPr>
          <p:cNvPr id="2735" name="Google Shape;2735;p59"/>
          <p:cNvSpPr txBox="1"/>
          <p:nvPr/>
        </p:nvSpPr>
        <p:spPr>
          <a:xfrm>
            <a:off x="1088967" y="2180739"/>
            <a:ext cx="6676800" cy="192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FFFFFF"/>
                </a:solidFill>
                <a:latin typeface="Merriweather"/>
                <a:ea typeface="Merriweather"/>
                <a:cs typeface="Merriweather"/>
                <a:sym typeface="Merriweather"/>
              </a:rPr>
              <a:t>✋👆👉👍👤👦👧👨👩👪💃🏃💑❤😂😉😋😒😭👶😸🐟🍒🍔💣📌📖🔨🎃🎈🎨🏈🏰🌏🔌🔑</a:t>
            </a:r>
            <a:r>
              <a:rPr lang="en" sz="2400">
                <a:solidFill>
                  <a:srgbClr val="FFFFFF"/>
                </a:solidFill>
                <a:highlight>
                  <a:schemeClr val="dk1"/>
                </a:highlight>
                <a:latin typeface="Merriweather"/>
                <a:ea typeface="Merriweather"/>
                <a:cs typeface="Merriweather"/>
                <a:sym typeface="Merriweather"/>
              </a:rPr>
              <a:t> and many more...</a:t>
            </a:r>
            <a:endParaRPr sz="2400">
              <a:solidFill>
                <a:srgbClr val="FFFFFF"/>
              </a:solidFill>
              <a:highlight>
                <a:schemeClr val="dk1"/>
              </a:highlight>
              <a:latin typeface="Merriweather"/>
              <a:ea typeface="Merriweather"/>
              <a:cs typeface="Merriweather"/>
              <a:sym typeface="Merriweather"/>
            </a:endParaRPr>
          </a:p>
        </p:txBody>
      </p:sp>
      <p:sp>
        <p:nvSpPr>
          <p:cNvPr id="2736" name="Google Shape;2736;p5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2740"/>
        <p:cNvGrpSpPr/>
        <p:nvPr/>
      </p:nvGrpSpPr>
      <p:grpSpPr>
        <a:xfrm>
          <a:off x="0" y="0"/>
          <a:ext cx="0" cy="0"/>
          <a:chOff x="0" y="0"/>
          <a:chExt cx="0" cy="0"/>
        </a:xfrm>
      </p:grpSpPr>
      <p:pic>
        <p:nvPicPr>
          <p:cNvPr id="2741" name="Google Shape;2741;p60">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2742" name="Google Shape;2742;p60"/>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2743" name="Google Shape;2743;p60"/>
          <p:cNvGrpSpPr/>
          <p:nvPr/>
        </p:nvGrpSpPr>
        <p:grpSpPr>
          <a:xfrm>
            <a:off x="690575" y="3290132"/>
            <a:ext cx="7762851" cy="892418"/>
            <a:chOff x="801125" y="3213932"/>
            <a:chExt cx="7762851" cy="892418"/>
          </a:xfrm>
        </p:grpSpPr>
        <p:grpSp>
          <p:nvGrpSpPr>
            <p:cNvPr id="2744" name="Google Shape;2744;p60"/>
            <p:cNvGrpSpPr/>
            <p:nvPr/>
          </p:nvGrpSpPr>
          <p:grpSpPr>
            <a:xfrm>
              <a:off x="4845759" y="3213932"/>
              <a:ext cx="1695900" cy="892418"/>
              <a:chOff x="4845759" y="3213932"/>
              <a:chExt cx="1695900" cy="892418"/>
            </a:xfrm>
          </p:grpSpPr>
          <p:sp>
            <p:nvSpPr>
              <p:cNvPr id="2745" name="Google Shape;2745;p60"/>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2746" name="Google Shape;2746;p60"/>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2747" name="Google Shape;2747;p60"/>
            <p:cNvGrpSpPr/>
            <p:nvPr/>
          </p:nvGrpSpPr>
          <p:grpSpPr>
            <a:xfrm>
              <a:off x="2823442" y="3214222"/>
              <a:ext cx="1695900" cy="892128"/>
              <a:chOff x="2823442" y="3214222"/>
              <a:chExt cx="1695900" cy="892128"/>
            </a:xfrm>
          </p:grpSpPr>
          <p:sp>
            <p:nvSpPr>
              <p:cNvPr id="2748" name="Google Shape;2748;p60"/>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2749" name="Google Shape;2749;p60"/>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2750" name="Google Shape;2750;p60"/>
            <p:cNvGrpSpPr/>
            <p:nvPr/>
          </p:nvGrpSpPr>
          <p:grpSpPr>
            <a:xfrm>
              <a:off x="6868076" y="3213932"/>
              <a:ext cx="1695900" cy="892418"/>
              <a:chOff x="6868076" y="3213932"/>
              <a:chExt cx="1695900" cy="892418"/>
            </a:xfrm>
          </p:grpSpPr>
          <p:sp>
            <p:nvSpPr>
              <p:cNvPr id="2751" name="Google Shape;2751;p60"/>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2752" name="Google Shape;2752;p60"/>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2753" name="Google Shape;2753;p60"/>
            <p:cNvGrpSpPr/>
            <p:nvPr/>
          </p:nvGrpSpPr>
          <p:grpSpPr>
            <a:xfrm>
              <a:off x="801125" y="3214206"/>
              <a:ext cx="1695900" cy="892144"/>
              <a:chOff x="801125" y="3214206"/>
              <a:chExt cx="1695900" cy="892144"/>
            </a:xfrm>
          </p:grpSpPr>
          <p:sp>
            <p:nvSpPr>
              <p:cNvPr id="2754" name="Google Shape;2754;p60"/>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2755" name="Google Shape;2755;p60"/>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
        <p:nvSpPr>
          <p:cNvPr id="2756" name="Google Shape;2756;p6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21"/>
        <p:cNvGrpSpPr/>
        <p:nvPr/>
      </p:nvGrpSpPr>
      <p:grpSpPr>
        <a:xfrm>
          <a:off x="0" y="0"/>
          <a:ext cx="0" cy="0"/>
          <a:chOff x="0" y="0"/>
          <a:chExt cx="0" cy="0"/>
        </a:xfrm>
      </p:grpSpPr>
      <p:sp>
        <p:nvSpPr>
          <p:cNvPr id="1922" name="Google Shape;1922;p18"/>
          <p:cNvSpPr txBox="1">
            <a:spLocks noGrp="1"/>
          </p:cNvSpPr>
          <p:nvPr>
            <p:ph type="ctrTitle" idx="4294967295"/>
          </p:nvPr>
        </p:nvSpPr>
        <p:spPr>
          <a:xfrm>
            <a:off x="1374150" y="2444165"/>
            <a:ext cx="6395700" cy="206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700">
                <a:solidFill>
                  <a:srgbClr val="FFFFFF"/>
                </a:solidFill>
              </a:rPr>
              <a:t>What did you learn/take away from the video?</a:t>
            </a:r>
            <a:endParaRPr sz="6700">
              <a:solidFill>
                <a:srgbClr val="FFFFFF"/>
              </a:solidFill>
            </a:endParaRPr>
          </a:p>
        </p:txBody>
      </p:sp>
      <p:sp>
        <p:nvSpPr>
          <p:cNvPr id="1923" name="Google Shape;1923;p18"/>
          <p:cNvSpPr/>
          <p:nvPr/>
        </p:nvSpPr>
        <p:spPr>
          <a:xfrm>
            <a:off x="3515725" y="299100"/>
            <a:ext cx="2123707" cy="1892065"/>
          </a:xfrm>
          <a:custGeom>
            <a:avLst/>
            <a:gdLst/>
            <a:ahLst/>
            <a:cxnLst/>
            <a:rect l="l" t="t" r="r" b="b"/>
            <a:pathLst>
              <a:path w="89712" h="82958" extrusionOk="0">
                <a:moveTo>
                  <a:pt x="52672" y="2049"/>
                </a:moveTo>
                <a:cubicBezTo>
                  <a:pt x="40979" y="2915"/>
                  <a:pt x="28376" y="5688"/>
                  <a:pt x="19269" y="13072"/>
                </a:cubicBezTo>
                <a:cubicBezTo>
                  <a:pt x="7810" y="22364"/>
                  <a:pt x="-450" y="41692"/>
                  <a:pt x="5574" y="55159"/>
                </a:cubicBezTo>
                <a:cubicBezTo>
                  <a:pt x="12935" y="71613"/>
                  <a:pt x="33988" y="83483"/>
                  <a:pt x="52004" y="82883"/>
                </a:cubicBezTo>
                <a:cubicBezTo>
                  <a:pt x="62654" y="82528"/>
                  <a:pt x="75555" y="78169"/>
                  <a:pt x="80730" y="68854"/>
                </a:cubicBezTo>
                <a:cubicBezTo>
                  <a:pt x="89352" y="53334"/>
                  <a:pt x="86569" y="30516"/>
                  <a:pt x="76722" y="15744"/>
                </a:cubicBezTo>
                <a:cubicBezTo>
                  <a:pt x="69002" y="4163"/>
                  <a:pt x="51061" y="-2643"/>
                  <a:pt x="37641" y="1047"/>
                </a:cubicBezTo>
                <a:cubicBezTo>
                  <a:pt x="22585" y="5187"/>
                  <a:pt x="4685" y="14958"/>
                  <a:pt x="898" y="30107"/>
                </a:cubicBezTo>
                <a:cubicBezTo>
                  <a:pt x="-3402" y="47308"/>
                  <a:pt x="8934" y="71200"/>
                  <a:pt x="25616" y="77205"/>
                </a:cubicBezTo>
                <a:cubicBezTo>
                  <a:pt x="45696" y="84433"/>
                  <a:pt x="76756" y="77025"/>
                  <a:pt x="86743" y="58165"/>
                </a:cubicBezTo>
                <a:cubicBezTo>
                  <a:pt x="93824" y="44791"/>
                  <a:pt x="86932" y="25486"/>
                  <a:pt x="77390" y="13740"/>
                </a:cubicBezTo>
                <a:cubicBezTo>
                  <a:pt x="74163" y="9767"/>
                  <a:pt x="71332" y="4292"/>
                  <a:pt x="66367" y="3051"/>
                </a:cubicBezTo>
              </a:path>
            </a:pathLst>
          </a:custGeom>
          <a:noFill/>
          <a:ln w="19050" cap="rnd" cmpd="sng">
            <a:solidFill>
              <a:srgbClr val="FFFFFF"/>
            </a:solidFill>
            <a:prstDash val="solid"/>
            <a:round/>
            <a:headEnd type="none" w="med" len="med"/>
            <a:tailEnd type="none" w="med" len="med"/>
          </a:ln>
        </p:spPr>
      </p:sp>
      <p:sp>
        <p:nvSpPr>
          <p:cNvPr id="1924" name="Google Shape;1924;p18"/>
          <p:cNvSpPr/>
          <p:nvPr/>
        </p:nvSpPr>
        <p:spPr>
          <a:xfrm>
            <a:off x="4139482" y="743625"/>
            <a:ext cx="867483" cy="1003003"/>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9"/>
        <p:cNvGrpSpPr/>
        <p:nvPr/>
      </p:nvGrpSpPr>
      <p:grpSpPr>
        <a:xfrm>
          <a:off x="0" y="0"/>
          <a:ext cx="0" cy="0"/>
          <a:chOff x="0" y="0"/>
          <a:chExt cx="0" cy="0"/>
        </a:xfrm>
      </p:grpSpPr>
      <p:sp>
        <p:nvSpPr>
          <p:cNvPr id="1930" name="Google Shape;1930;p19"/>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Linux File System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4"/>
        <p:cNvGrpSpPr/>
        <p:nvPr/>
      </p:nvGrpSpPr>
      <p:grpSpPr>
        <a:xfrm>
          <a:off x="0" y="0"/>
          <a:ext cx="0" cy="0"/>
          <a:chOff x="0" y="0"/>
          <a:chExt cx="0" cy="0"/>
        </a:xfrm>
      </p:grpSpPr>
      <p:pic>
        <p:nvPicPr>
          <p:cNvPr id="1935" name="Google Shape;1935;p20" descr="Linux is a cryptic labyrinth of directories defined my Filesystem Hierarchy Standard (FHS). Learn the purpose of the most common Linux directories in 100 seconds https://fireship.io/tags/linux/ &#10;&#10;00:00 Filesystem Hierarchy Standard&#10;00:10 /&#10;00:15 /bin&#10;00:30 /sbin&#10;00:38 /lib&#10;00:42 /usr/bin&#10;00:54 /usr/local/bin&#10;01:05 PATH&#10;01:20 /etc&#10;01:34 /home&#10;01:58 /boot&#10;02:02 /dev&#10;02:12 /opt&#10;02:17 /var&#10;02:24 /tmp&#10;02:29 /proc&#10;&#10;#linux #dev #100SecondsOfCode&#10;&#10;Linux https://fireship.io/tags/linux/&#10;FHS https://en.wikipedia.org/wiki/Filesystem_Hierarchy_Standard&#10;&#10;Install the quiz app 🤓&#10;&#10;iOS https://itunes.apple.com/us/app/fireship/id1462592372?mt=8&#10;Android https://play.google.com/store/apps/details?id=io.fireship.quizapp&#10;&#10;Upgrade to Fireship PRO at https://fireship.io/pro&#10;Use code lORhwXd2 for 25% off your first payment. &#10;&#10;My VS Code Theme&#10;&#10;- Atom One Dark &#10;- vscode-icons&#10;- Fira Code Font" title="Linux Directories Explained in 100 Seconds">
            <a:hlinkClick r:id="rId3"/>
          </p:cNvPr>
          <p:cNvPicPr preferRelativeResize="0"/>
          <p:nvPr/>
        </p:nvPicPr>
        <p:blipFill>
          <a:blip r:embed="rId4">
            <a:alphaModFix/>
          </a:blip>
          <a:stretch>
            <a:fillRect/>
          </a:stretch>
        </p:blipFill>
        <p:spPr>
          <a:xfrm>
            <a:off x="1143000" y="0"/>
            <a:ext cx="6858008" cy="5143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35"/>
                                        </p:tgtEl>
                                        <p:attrNameLst>
                                          <p:attrName>style.visibility</p:attrName>
                                        </p:attrNameLst>
                                      </p:cBhvr>
                                      <p:to>
                                        <p:strVal val="visible"/>
                                      </p:to>
                                    </p:set>
                                    <p:animEffect transition="in" filter="fade">
                                      <p:cBhvr>
                                        <p:cTn id="7" dur="1000"/>
                                        <p:tgtEl>
                                          <p:spTgt spid="19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9"/>
        <p:cNvGrpSpPr/>
        <p:nvPr/>
      </p:nvGrpSpPr>
      <p:grpSpPr>
        <a:xfrm>
          <a:off x="0" y="0"/>
          <a:ext cx="0" cy="0"/>
          <a:chOff x="0" y="0"/>
          <a:chExt cx="0" cy="0"/>
        </a:xfrm>
      </p:grpSpPr>
      <p:sp>
        <p:nvSpPr>
          <p:cNvPr id="1940" name="Google Shape;1940;p21"/>
          <p:cNvSpPr txBox="1">
            <a:spLocks noGrp="1"/>
          </p:cNvSpPr>
          <p:nvPr>
            <p:ph type="ctrTitle" idx="4294967295"/>
          </p:nvPr>
        </p:nvSpPr>
        <p:spPr>
          <a:xfrm>
            <a:off x="1374150" y="2444165"/>
            <a:ext cx="6395700" cy="206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700">
                <a:solidFill>
                  <a:srgbClr val="FFFFFF"/>
                </a:solidFill>
              </a:rPr>
              <a:t>What did you learn/take away from the video?</a:t>
            </a:r>
            <a:endParaRPr sz="6700">
              <a:solidFill>
                <a:srgbClr val="FFFFFF"/>
              </a:solidFill>
            </a:endParaRPr>
          </a:p>
        </p:txBody>
      </p:sp>
      <p:sp>
        <p:nvSpPr>
          <p:cNvPr id="1941" name="Google Shape;1941;p21"/>
          <p:cNvSpPr/>
          <p:nvPr/>
        </p:nvSpPr>
        <p:spPr>
          <a:xfrm>
            <a:off x="3515725" y="299100"/>
            <a:ext cx="2123707" cy="1892065"/>
          </a:xfrm>
          <a:custGeom>
            <a:avLst/>
            <a:gdLst/>
            <a:ahLst/>
            <a:cxnLst/>
            <a:rect l="l" t="t" r="r" b="b"/>
            <a:pathLst>
              <a:path w="89712" h="82958" extrusionOk="0">
                <a:moveTo>
                  <a:pt x="52672" y="2049"/>
                </a:moveTo>
                <a:cubicBezTo>
                  <a:pt x="40979" y="2915"/>
                  <a:pt x="28376" y="5688"/>
                  <a:pt x="19269" y="13072"/>
                </a:cubicBezTo>
                <a:cubicBezTo>
                  <a:pt x="7810" y="22364"/>
                  <a:pt x="-450" y="41692"/>
                  <a:pt x="5574" y="55159"/>
                </a:cubicBezTo>
                <a:cubicBezTo>
                  <a:pt x="12935" y="71613"/>
                  <a:pt x="33988" y="83483"/>
                  <a:pt x="52004" y="82883"/>
                </a:cubicBezTo>
                <a:cubicBezTo>
                  <a:pt x="62654" y="82528"/>
                  <a:pt x="75555" y="78169"/>
                  <a:pt x="80730" y="68854"/>
                </a:cubicBezTo>
                <a:cubicBezTo>
                  <a:pt x="89352" y="53334"/>
                  <a:pt x="86569" y="30516"/>
                  <a:pt x="76722" y="15744"/>
                </a:cubicBezTo>
                <a:cubicBezTo>
                  <a:pt x="69002" y="4163"/>
                  <a:pt x="51061" y="-2643"/>
                  <a:pt x="37641" y="1047"/>
                </a:cubicBezTo>
                <a:cubicBezTo>
                  <a:pt x="22585" y="5187"/>
                  <a:pt x="4685" y="14958"/>
                  <a:pt x="898" y="30107"/>
                </a:cubicBezTo>
                <a:cubicBezTo>
                  <a:pt x="-3402" y="47308"/>
                  <a:pt x="8934" y="71200"/>
                  <a:pt x="25616" y="77205"/>
                </a:cubicBezTo>
                <a:cubicBezTo>
                  <a:pt x="45696" y="84433"/>
                  <a:pt x="76756" y="77025"/>
                  <a:pt x="86743" y="58165"/>
                </a:cubicBezTo>
                <a:cubicBezTo>
                  <a:pt x="93824" y="44791"/>
                  <a:pt x="86932" y="25486"/>
                  <a:pt x="77390" y="13740"/>
                </a:cubicBezTo>
                <a:cubicBezTo>
                  <a:pt x="74163" y="9767"/>
                  <a:pt x="71332" y="4292"/>
                  <a:pt x="66367" y="3051"/>
                </a:cubicBezTo>
              </a:path>
            </a:pathLst>
          </a:custGeom>
          <a:noFill/>
          <a:ln w="19050" cap="rnd" cmpd="sng">
            <a:solidFill>
              <a:srgbClr val="FFFFFF"/>
            </a:solidFill>
            <a:prstDash val="solid"/>
            <a:round/>
            <a:headEnd type="none" w="med" len="med"/>
            <a:tailEnd type="none" w="med" len="med"/>
          </a:ln>
        </p:spPr>
      </p:sp>
      <p:sp>
        <p:nvSpPr>
          <p:cNvPr id="1942" name="Google Shape;1942;p21"/>
          <p:cNvSpPr/>
          <p:nvPr/>
        </p:nvSpPr>
        <p:spPr>
          <a:xfrm>
            <a:off x="4139482" y="743625"/>
            <a:ext cx="867483" cy="1003003"/>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7"/>
        <p:cNvGrpSpPr/>
        <p:nvPr/>
      </p:nvGrpSpPr>
      <p:grpSpPr>
        <a:xfrm>
          <a:off x="0" y="0"/>
          <a:ext cx="0" cy="0"/>
          <a:chOff x="0" y="0"/>
          <a:chExt cx="0" cy="0"/>
        </a:xfrm>
      </p:grpSpPr>
      <p:sp>
        <p:nvSpPr>
          <p:cNvPr id="1948" name="Google Shape;1948;p22"/>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to focus on?</a:t>
            </a:r>
            <a:endParaRPr/>
          </a:p>
        </p:txBody>
      </p:sp>
      <p:sp>
        <p:nvSpPr>
          <p:cNvPr id="1949" name="Google Shape;1949;p22"/>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p>
            <a:pPr marL="457200" lvl="0" indent="-450850" algn="l" rtl="0">
              <a:spcBef>
                <a:spcPts val="600"/>
              </a:spcBef>
              <a:spcAft>
                <a:spcPts val="0"/>
              </a:spcAft>
              <a:buSzPts val="3500"/>
              <a:buAutoNum type="arabicPeriod"/>
            </a:pPr>
            <a:r>
              <a:rPr lang="en" sz="3500"/>
              <a:t>Var</a:t>
            </a:r>
            <a:endParaRPr sz="3500"/>
          </a:p>
          <a:p>
            <a:pPr marL="914400" lvl="0" indent="-450850" algn="l" rtl="0">
              <a:spcBef>
                <a:spcPts val="0"/>
              </a:spcBef>
              <a:spcAft>
                <a:spcPts val="0"/>
              </a:spcAft>
              <a:buSzPts val="3500"/>
              <a:buChar char="-"/>
            </a:pPr>
            <a:r>
              <a:rPr lang="en" sz="3500"/>
              <a:t>Variable files</a:t>
            </a:r>
            <a:endParaRPr sz="3500"/>
          </a:p>
          <a:p>
            <a:pPr marL="457200" lvl="0" indent="-450850" algn="l" rtl="0">
              <a:spcBef>
                <a:spcPts val="0"/>
              </a:spcBef>
              <a:spcAft>
                <a:spcPts val="0"/>
              </a:spcAft>
              <a:buSzPts val="3500"/>
              <a:buAutoNum type="arabicPeriod"/>
            </a:pPr>
            <a:r>
              <a:rPr lang="en" sz="3500"/>
              <a:t>Root</a:t>
            </a:r>
            <a:endParaRPr sz="3500"/>
          </a:p>
          <a:p>
            <a:pPr marL="914400" lvl="0" indent="-450850" algn="l" rtl="0">
              <a:spcBef>
                <a:spcPts val="0"/>
              </a:spcBef>
              <a:spcAft>
                <a:spcPts val="0"/>
              </a:spcAft>
              <a:buSzPts val="3500"/>
              <a:buChar char="-"/>
            </a:pPr>
            <a:r>
              <a:rPr lang="en" sz="3500"/>
              <a:t>Located in home directory</a:t>
            </a:r>
            <a:endParaRPr sz="3500"/>
          </a:p>
          <a:p>
            <a:pPr marL="0" lvl="0" indent="0" algn="l" rtl="0">
              <a:spcBef>
                <a:spcPts val="600"/>
              </a:spcBef>
              <a:spcAft>
                <a:spcPts val="0"/>
              </a:spcAft>
              <a:buNone/>
            </a:pPr>
            <a:endParaRPr sz="3500"/>
          </a:p>
          <a:p>
            <a:pPr marL="0" lvl="0" indent="0" algn="l" rtl="0">
              <a:spcBef>
                <a:spcPts val="600"/>
              </a:spcBef>
              <a:spcAft>
                <a:spcPts val="0"/>
              </a:spcAft>
              <a:buNone/>
            </a:pPr>
            <a:endParaRPr sz="3500"/>
          </a:p>
        </p:txBody>
      </p:sp>
      <p:sp>
        <p:nvSpPr>
          <p:cNvPr id="1950" name="Google Shape;1950;p2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625</Words>
  <Application>Microsoft Office PowerPoint</Application>
  <PresentationFormat>On-screen Show (16:9)</PresentationFormat>
  <Paragraphs>135</Paragraphs>
  <Slides>47</Slides>
  <Notes>47</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Amatic SC</vt:lpstr>
      <vt:lpstr>Calibri</vt:lpstr>
      <vt:lpstr>Montserrat</vt:lpstr>
      <vt:lpstr>Merriweather</vt:lpstr>
      <vt:lpstr>Arial</vt:lpstr>
      <vt:lpstr>Nathaniel template</vt:lpstr>
      <vt:lpstr>Hello!</vt:lpstr>
      <vt:lpstr>System Administration 1</vt:lpstr>
      <vt:lpstr>Objectives/Learning Outcomes</vt:lpstr>
      <vt:lpstr>PowerPoint Presentation</vt:lpstr>
      <vt:lpstr>What did you learn/take away from the video?</vt:lpstr>
      <vt:lpstr>Linux File System</vt:lpstr>
      <vt:lpstr>PowerPoint Presentation</vt:lpstr>
      <vt:lpstr>What did you learn/take away from the video?</vt:lpstr>
      <vt:lpstr>What to focus on?</vt:lpstr>
      <vt:lpstr>Terminal</vt:lpstr>
      <vt:lpstr>PowerPoint Presentation</vt:lpstr>
      <vt:lpstr>Commands we will discuss</vt:lpstr>
      <vt:lpstr>What directory am I currently in?</vt:lpstr>
      <vt:lpstr>PowerPoint Presentation</vt:lpstr>
      <vt:lpstr>Print name of current working directory</vt:lpstr>
      <vt:lpstr>Searching for help</vt:lpstr>
      <vt:lpstr>PowerPoint Presentation</vt:lpstr>
      <vt:lpstr>List Directory Contents</vt:lpstr>
      <vt:lpstr>List content</vt:lpstr>
      <vt:lpstr>List content contd.</vt:lpstr>
      <vt:lpstr>Login to your device</vt:lpstr>
      <vt:lpstr>Exercise (Follow Along)</vt:lpstr>
      <vt:lpstr>Change Directory</vt:lpstr>
      <vt:lpstr>Change directory</vt:lpstr>
      <vt:lpstr>Reading Files</vt:lpstr>
      <vt:lpstr>Reading Files</vt:lpstr>
      <vt:lpstr>Exercise (Follow Along)</vt:lpstr>
      <vt:lpstr>Activity</vt:lpstr>
      <vt:lpstr>Easter Egg Hunt (10-15 minutes)</vt:lpstr>
      <vt:lpstr>Try to find out file locations without using the change directory and ls commands</vt:lpstr>
      <vt:lpstr>Create a User</vt:lpstr>
      <vt:lpstr>Create a User (Follow Along)</vt:lpstr>
      <vt:lpstr>Delete a User</vt:lpstr>
      <vt:lpstr>Delete a user (Follow Along)</vt:lpstr>
      <vt:lpstr>Create and View Groups</vt:lpstr>
      <vt:lpstr>Create and View Groups (Follow Along)</vt:lpstr>
      <vt:lpstr>Remove a Group</vt:lpstr>
      <vt:lpstr>Remove a Group (Follow Along)</vt:lpstr>
      <vt:lpstr>Adding a User to a Group</vt:lpstr>
      <vt:lpstr>Adding a user to a group</vt:lpstr>
      <vt:lpstr>Steps (Try yourself)</vt:lpstr>
      <vt:lpstr>PowerPoint Presentation</vt:lpstr>
      <vt:lpstr>More advanced commands</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Hello!</dc:title>
  <cp:lastModifiedBy>Sean Sanders</cp:lastModifiedBy>
  <cp:revision>2</cp:revision>
  <dcterms:modified xsi:type="dcterms:W3CDTF">2022-06-22T14:38:55Z</dcterms:modified>
</cp:coreProperties>
</file>